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embeddedFontLst>
    <p:embeddedFont>
      <p:font typeface="Nunito"/>
      <p:regular r:id="rId21"/>
      <p:bold r:id="rId22"/>
      <p:italic r:id="rId23"/>
      <p:boldItalic r:id="rId24"/>
    </p:embeddedFont>
    <p:embeddedFont>
      <p:font typeface="Maven Pro"/>
      <p:regular r:id="rId25"/>
      <p:bold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Nunito-bold.fntdata"/><Relationship Id="rId21" Type="http://schemas.openxmlformats.org/officeDocument/2006/relationships/font" Target="fonts/Nunito-regular.fntdata"/><Relationship Id="rId24" Type="http://schemas.openxmlformats.org/officeDocument/2006/relationships/font" Target="fonts/Nunito-boldItalic.fntdata"/><Relationship Id="rId23" Type="http://schemas.openxmlformats.org/officeDocument/2006/relationships/font" Target="fonts/Nunito-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avenPro-bold.fntdata"/><Relationship Id="rId25" Type="http://schemas.openxmlformats.org/officeDocument/2006/relationships/font" Target="fonts/MavenPro-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indent="69850" lvl="0" marL="0" marR="0" rtl="0" algn="l">
              <a:spcBef>
                <a:spcPts val="0"/>
              </a:spcBef>
              <a:buSzPct val="100000"/>
              <a:buFont typeface="Arial"/>
              <a:buChar char="●"/>
              <a:defRPr b="0" i="0" sz="1100" u="none" cap="none" strike="noStrike"/>
            </a:lvl1pPr>
            <a:lvl2pPr indent="69850" lvl="1" marL="0" marR="0" rtl="0" algn="l">
              <a:spcBef>
                <a:spcPts val="0"/>
              </a:spcBef>
              <a:buSzPct val="100000"/>
              <a:buFont typeface="Arial"/>
              <a:buChar char="○"/>
              <a:defRPr b="0" i="0" sz="1100" u="none" cap="none" strike="noStrike"/>
            </a:lvl2pPr>
            <a:lvl3pPr indent="69850" lvl="2" marL="0" marR="0" rtl="0" algn="l">
              <a:spcBef>
                <a:spcPts val="0"/>
              </a:spcBef>
              <a:buSzPct val="100000"/>
              <a:buFont typeface="Arial"/>
              <a:buChar char="■"/>
              <a:defRPr b="0" i="0" sz="1100" u="none" cap="none" strike="noStrike"/>
            </a:lvl3pPr>
            <a:lvl4pPr indent="69850" lvl="3" marL="0" marR="0" rtl="0" algn="l">
              <a:spcBef>
                <a:spcPts val="0"/>
              </a:spcBef>
              <a:buSzPct val="100000"/>
              <a:buFont typeface="Arial"/>
              <a:buChar char="●"/>
              <a:defRPr b="0" i="0" sz="1100" u="none" cap="none" strike="noStrike"/>
            </a:lvl4pPr>
            <a:lvl5pPr indent="69850" lvl="4" marL="0" marR="0" rtl="0" algn="l">
              <a:spcBef>
                <a:spcPts val="0"/>
              </a:spcBef>
              <a:buSzPct val="100000"/>
              <a:buFont typeface="Arial"/>
              <a:buChar char="○"/>
              <a:defRPr b="0" i="0" sz="1100" u="none" cap="none" strike="noStrike"/>
            </a:lvl5pPr>
            <a:lvl6pPr indent="69850" lvl="5" marL="0" marR="0" rtl="0" algn="l">
              <a:spcBef>
                <a:spcPts val="0"/>
              </a:spcBef>
              <a:buSzPct val="100000"/>
              <a:buFont typeface="Arial"/>
              <a:buChar char="■"/>
              <a:defRPr b="0" i="0" sz="1100" u="none" cap="none" strike="noStrike"/>
            </a:lvl6pPr>
            <a:lvl7pPr indent="69850" lvl="6" marL="0" marR="0" rtl="0" algn="l">
              <a:spcBef>
                <a:spcPts val="0"/>
              </a:spcBef>
              <a:buSzPct val="100000"/>
              <a:buFont typeface="Arial"/>
              <a:buChar char="●"/>
              <a:defRPr b="0" i="0" sz="1100" u="none" cap="none" strike="noStrike"/>
            </a:lvl7pPr>
            <a:lvl8pPr indent="69850" lvl="7" marL="0" marR="0" rtl="0" algn="l">
              <a:spcBef>
                <a:spcPts val="0"/>
              </a:spcBef>
              <a:buSzPct val="100000"/>
              <a:buFont typeface="Arial"/>
              <a:buChar char="○"/>
              <a:defRPr b="0" i="0" sz="1100" u="none" cap="none" strike="noStrike"/>
            </a:lvl8pPr>
            <a:lvl9pPr indent="69850" lvl="8" marL="0" marR="0" rtl="0" algn="l">
              <a:spcBef>
                <a:spcPts val="0"/>
              </a:spcBef>
              <a:buSzPct val="100000"/>
              <a:buFont typeface="Arial"/>
              <a:buChar char="■"/>
              <a:defRPr b="0" i="0" sz="1100" u="none" cap="none" strike="noStrike"/>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Shape 27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75" name="Shape 275"/>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8" name="Shape 328"/>
        <p:cNvGrpSpPr/>
        <p:nvPr/>
      </p:nvGrpSpPr>
      <p:grpSpPr>
        <a:xfrm>
          <a:off x="0" y="0"/>
          <a:ext cx="0" cy="0"/>
          <a:chOff x="0" y="0"/>
          <a:chExt cx="0" cy="0"/>
        </a:xfrm>
      </p:grpSpPr>
      <p:sp>
        <p:nvSpPr>
          <p:cNvPr id="329" name="Shape 3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30" name="Shape 330"/>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5" name="Shape 335"/>
        <p:cNvGrpSpPr/>
        <p:nvPr/>
      </p:nvGrpSpPr>
      <p:grpSpPr>
        <a:xfrm>
          <a:off x="0" y="0"/>
          <a:ext cx="0" cy="0"/>
          <a:chOff x="0" y="0"/>
          <a:chExt cx="0" cy="0"/>
        </a:xfrm>
      </p:grpSpPr>
      <p:sp>
        <p:nvSpPr>
          <p:cNvPr id="336" name="Shape 3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37" name="Shape 337"/>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0" name="Shape 340"/>
        <p:cNvGrpSpPr/>
        <p:nvPr/>
      </p:nvGrpSpPr>
      <p:grpSpPr>
        <a:xfrm>
          <a:off x="0" y="0"/>
          <a:ext cx="0" cy="0"/>
          <a:chOff x="0" y="0"/>
          <a:chExt cx="0" cy="0"/>
        </a:xfrm>
      </p:grpSpPr>
      <p:sp>
        <p:nvSpPr>
          <p:cNvPr id="341" name="Shape 3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42" name="Shape 342"/>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7" name="Shape 347"/>
        <p:cNvGrpSpPr/>
        <p:nvPr/>
      </p:nvGrpSpPr>
      <p:grpSpPr>
        <a:xfrm>
          <a:off x="0" y="0"/>
          <a:ext cx="0" cy="0"/>
          <a:chOff x="0" y="0"/>
          <a:chExt cx="0" cy="0"/>
        </a:xfrm>
      </p:grpSpPr>
      <p:sp>
        <p:nvSpPr>
          <p:cNvPr id="348" name="Shape 3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49" name="Shape 349"/>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4" name="Shape 354"/>
        <p:cNvGrpSpPr/>
        <p:nvPr/>
      </p:nvGrpSpPr>
      <p:grpSpPr>
        <a:xfrm>
          <a:off x="0" y="0"/>
          <a:ext cx="0" cy="0"/>
          <a:chOff x="0" y="0"/>
          <a:chExt cx="0" cy="0"/>
        </a:xfrm>
      </p:grpSpPr>
      <p:sp>
        <p:nvSpPr>
          <p:cNvPr id="355" name="Shape 3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56" name="Shape 356"/>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1" name="Shape 361"/>
        <p:cNvGrpSpPr/>
        <p:nvPr/>
      </p:nvGrpSpPr>
      <p:grpSpPr>
        <a:xfrm>
          <a:off x="0" y="0"/>
          <a:ext cx="0" cy="0"/>
          <a:chOff x="0" y="0"/>
          <a:chExt cx="0" cy="0"/>
        </a:xfrm>
      </p:grpSpPr>
      <p:sp>
        <p:nvSpPr>
          <p:cNvPr id="362" name="Shape 3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63" name="Shape 363"/>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8" name="Shape 368"/>
        <p:cNvGrpSpPr/>
        <p:nvPr/>
      </p:nvGrpSpPr>
      <p:grpSpPr>
        <a:xfrm>
          <a:off x="0" y="0"/>
          <a:ext cx="0" cy="0"/>
          <a:chOff x="0" y="0"/>
          <a:chExt cx="0" cy="0"/>
        </a:xfrm>
      </p:grpSpPr>
      <p:sp>
        <p:nvSpPr>
          <p:cNvPr id="369" name="Shape 3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70" name="Shape 370"/>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Shape 2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80" name="Shape 280"/>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Shape 2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86" name="Shape 286"/>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93" name="Shape 293"/>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6" name="Shape 296"/>
        <p:cNvGrpSpPr/>
        <p:nvPr/>
      </p:nvGrpSpPr>
      <p:grpSpPr>
        <a:xfrm>
          <a:off x="0" y="0"/>
          <a:ext cx="0" cy="0"/>
          <a:chOff x="0" y="0"/>
          <a:chExt cx="0" cy="0"/>
        </a:xfrm>
      </p:grpSpPr>
      <p:sp>
        <p:nvSpPr>
          <p:cNvPr id="297" name="Shape 2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98" name="Shape 298"/>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3" name="Shape 303"/>
        <p:cNvGrpSpPr/>
        <p:nvPr/>
      </p:nvGrpSpPr>
      <p:grpSpPr>
        <a:xfrm>
          <a:off x="0" y="0"/>
          <a:ext cx="0" cy="0"/>
          <a:chOff x="0" y="0"/>
          <a:chExt cx="0" cy="0"/>
        </a:xfrm>
      </p:grpSpPr>
      <p:sp>
        <p:nvSpPr>
          <p:cNvPr id="304" name="Shape 3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05" name="Shape 305"/>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Shape 3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12" name="Shape 312"/>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7" name="Shape 317"/>
        <p:cNvGrpSpPr/>
        <p:nvPr/>
      </p:nvGrpSpPr>
      <p:grpSpPr>
        <a:xfrm>
          <a:off x="0" y="0"/>
          <a:ext cx="0" cy="0"/>
          <a:chOff x="0" y="0"/>
          <a:chExt cx="0" cy="0"/>
        </a:xfrm>
      </p:grpSpPr>
      <p:sp>
        <p:nvSpPr>
          <p:cNvPr id="318" name="Shape 3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19" name="Shape 319"/>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2" name="Shape 322"/>
        <p:cNvGrpSpPr/>
        <p:nvPr/>
      </p:nvGrpSpPr>
      <p:grpSpPr>
        <a:xfrm>
          <a:off x="0" y="0"/>
          <a:ext cx="0" cy="0"/>
          <a:chOff x="0" y="0"/>
          <a:chExt cx="0" cy="0"/>
        </a:xfrm>
      </p:grpSpPr>
      <p:sp>
        <p:nvSpPr>
          <p:cNvPr id="323" name="Shape 3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24" name="Shape 324"/>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accent3"/>
        </a:solidFill>
      </p:bgPr>
    </p:bg>
    <p:spTree>
      <p:nvGrpSpPr>
        <p:cNvPr id="9" name="Shape 9"/>
        <p:cNvGrpSpPr/>
        <p:nvPr/>
      </p:nvGrpSpPr>
      <p:grpSpPr>
        <a:xfrm>
          <a:off x="0" y="0"/>
          <a:ext cx="0" cy="0"/>
          <a:chOff x="0" y="0"/>
          <a:chExt cx="0" cy="0"/>
        </a:xfrm>
      </p:grpSpPr>
      <p:grpSp>
        <p:nvGrpSpPr>
          <p:cNvPr id="10" name="Shape 10"/>
          <p:cNvGrpSpPr/>
          <p:nvPr/>
        </p:nvGrpSpPr>
        <p:grpSpPr>
          <a:xfrm>
            <a:off x="7343003" y="3409675"/>
            <a:ext cx="1691422" cy="1732548"/>
            <a:chOff x="7343003" y="3409675"/>
            <a:chExt cx="1691422" cy="1732548"/>
          </a:xfrm>
        </p:grpSpPr>
        <p:grpSp>
          <p:nvGrpSpPr>
            <p:cNvPr id="11" name="Shape 11"/>
            <p:cNvGrpSpPr/>
            <p:nvPr/>
          </p:nvGrpSpPr>
          <p:grpSpPr>
            <a:xfrm>
              <a:off x="7343003" y="4453711"/>
              <a:ext cx="316800" cy="688512"/>
              <a:chOff x="7343003" y="4453711"/>
              <a:chExt cx="316800" cy="688512"/>
            </a:xfrm>
          </p:grpSpPr>
          <p:sp>
            <p:nvSpPr>
              <p:cNvPr id="12" name="Shape 12"/>
              <p:cNvSpPr/>
              <p:nvPr/>
            </p:nvSpPr>
            <p:spPr>
              <a:xfrm>
                <a:off x="7343003" y="4453711"/>
                <a:ext cx="316800" cy="688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3" name="Shape 13"/>
              <p:cNvSpPr/>
              <p:nvPr/>
            </p:nvSpPr>
            <p:spPr>
              <a:xfrm>
                <a:off x="7343003" y="4801723"/>
                <a:ext cx="316800" cy="340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14" name="Shape 14"/>
            <p:cNvGrpSpPr/>
            <p:nvPr/>
          </p:nvGrpSpPr>
          <p:grpSpPr>
            <a:xfrm>
              <a:off x="7801210" y="4105700"/>
              <a:ext cx="316800" cy="1036523"/>
              <a:chOff x="7801210" y="4105700"/>
              <a:chExt cx="316800" cy="1036523"/>
            </a:xfrm>
          </p:grpSpPr>
          <p:sp>
            <p:nvSpPr>
              <p:cNvPr id="15" name="Shape 15"/>
              <p:cNvSpPr/>
              <p:nvPr/>
            </p:nvSpPr>
            <p:spPr>
              <a:xfrm>
                <a:off x="7801210" y="4453711"/>
                <a:ext cx="316800" cy="688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6" name="Shape 16"/>
              <p:cNvSpPr/>
              <p:nvPr/>
            </p:nvSpPr>
            <p:spPr>
              <a:xfrm>
                <a:off x="7801210" y="4105700"/>
                <a:ext cx="316800" cy="1036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7" name="Shape 17"/>
              <p:cNvSpPr/>
              <p:nvPr/>
            </p:nvSpPr>
            <p:spPr>
              <a:xfrm>
                <a:off x="7801210" y="4801723"/>
                <a:ext cx="316800" cy="340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18" name="Shape 18"/>
            <p:cNvGrpSpPr/>
            <p:nvPr/>
          </p:nvGrpSpPr>
          <p:grpSpPr>
            <a:xfrm>
              <a:off x="8259418" y="3757688"/>
              <a:ext cx="316800" cy="1384535"/>
              <a:chOff x="8259418" y="3757688"/>
              <a:chExt cx="316800" cy="1384535"/>
            </a:xfrm>
          </p:grpSpPr>
          <p:sp>
            <p:nvSpPr>
              <p:cNvPr id="19" name="Shape 19"/>
              <p:cNvSpPr/>
              <p:nvPr/>
            </p:nvSpPr>
            <p:spPr>
              <a:xfrm>
                <a:off x="8259418" y="4453711"/>
                <a:ext cx="316800" cy="688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0" name="Shape 20"/>
              <p:cNvSpPr/>
              <p:nvPr/>
            </p:nvSpPr>
            <p:spPr>
              <a:xfrm>
                <a:off x="8259418" y="3757688"/>
                <a:ext cx="316800" cy="1384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1" name="Shape 21"/>
              <p:cNvSpPr/>
              <p:nvPr/>
            </p:nvSpPr>
            <p:spPr>
              <a:xfrm>
                <a:off x="8259418" y="4105700"/>
                <a:ext cx="316800" cy="1036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2" name="Shape 22"/>
              <p:cNvSpPr/>
              <p:nvPr/>
            </p:nvSpPr>
            <p:spPr>
              <a:xfrm>
                <a:off x="8259418" y="4801723"/>
                <a:ext cx="316800" cy="340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23" name="Shape 23"/>
            <p:cNvGrpSpPr/>
            <p:nvPr/>
          </p:nvGrpSpPr>
          <p:grpSpPr>
            <a:xfrm>
              <a:off x="8717625" y="3409675"/>
              <a:ext cx="316800" cy="1732548"/>
              <a:chOff x="8717625" y="3409675"/>
              <a:chExt cx="316800" cy="1732548"/>
            </a:xfrm>
          </p:grpSpPr>
          <p:sp>
            <p:nvSpPr>
              <p:cNvPr id="24" name="Shape 24"/>
              <p:cNvSpPr/>
              <p:nvPr/>
            </p:nvSpPr>
            <p:spPr>
              <a:xfrm>
                <a:off x="8717625" y="4453711"/>
                <a:ext cx="316800" cy="688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5" name="Shape 25"/>
              <p:cNvSpPr/>
              <p:nvPr/>
            </p:nvSpPr>
            <p:spPr>
              <a:xfrm>
                <a:off x="8717625" y="3757688"/>
                <a:ext cx="316800" cy="1384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6" name="Shape 26"/>
              <p:cNvSpPr/>
              <p:nvPr/>
            </p:nvSpPr>
            <p:spPr>
              <a:xfrm>
                <a:off x="8717625" y="4105700"/>
                <a:ext cx="316800" cy="1036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7" name="Shape 27"/>
              <p:cNvSpPr/>
              <p:nvPr/>
            </p:nvSpPr>
            <p:spPr>
              <a:xfrm>
                <a:off x="8717625" y="3409675"/>
                <a:ext cx="316800" cy="1732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8" name="Shape 28"/>
              <p:cNvSpPr/>
              <p:nvPr/>
            </p:nvSpPr>
            <p:spPr>
              <a:xfrm>
                <a:off x="8717625" y="4801723"/>
                <a:ext cx="316800" cy="340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grpSp>
        <p:nvGrpSpPr>
          <p:cNvPr id="29" name="Shape 29"/>
          <p:cNvGrpSpPr/>
          <p:nvPr/>
        </p:nvGrpSpPr>
        <p:grpSpPr>
          <a:xfrm>
            <a:off x="5043503" y="0"/>
            <a:ext cx="3814072" cy="3839101"/>
            <a:chOff x="5043503" y="0"/>
            <a:chExt cx="3814072" cy="3839101"/>
          </a:xfrm>
        </p:grpSpPr>
        <p:sp>
          <p:nvSpPr>
            <p:cNvPr id="30" name="Shape 30"/>
            <p:cNvSpPr/>
            <p:nvPr/>
          </p:nvSpPr>
          <p:spPr>
            <a:xfrm>
              <a:off x="8460975" y="1817775"/>
              <a:ext cx="396600" cy="396600"/>
            </a:xfrm>
            <a:prstGeom prst="ellipse">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31" name="Shape 31"/>
            <p:cNvSpPr/>
            <p:nvPr/>
          </p:nvSpPr>
          <p:spPr>
            <a:xfrm rot="-9830444">
              <a:off x="6469759" y="3480728"/>
              <a:ext cx="320148" cy="320148"/>
            </a:xfrm>
            <a:prstGeom prst="ellipse">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nvGrpSpPr>
            <p:cNvPr id="32" name="Shape 32"/>
            <p:cNvGrpSpPr/>
            <p:nvPr/>
          </p:nvGrpSpPr>
          <p:grpSpPr>
            <a:xfrm>
              <a:off x="7647812" y="2704283"/>
              <a:ext cx="635219" cy="635219"/>
              <a:chOff x="6725724" y="2701260"/>
              <a:chExt cx="1208101" cy="1208100"/>
            </a:xfrm>
          </p:grpSpPr>
          <p:sp>
            <p:nvSpPr>
              <p:cNvPr id="33" name="Shape 33"/>
              <p:cNvSpPr/>
              <p:nvPr/>
            </p:nvSpPr>
            <p:spPr>
              <a:xfrm rot="5400000">
                <a:off x="6725725" y="2701260"/>
                <a:ext cx="1208100" cy="1208100"/>
              </a:xfrm>
              <a:prstGeom prst="ellipse">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34" name="Shape 34"/>
              <p:cNvSpPr/>
              <p:nvPr/>
            </p:nvSpPr>
            <p:spPr>
              <a:xfrm rot="5400000">
                <a:off x="6725724" y="2701260"/>
                <a:ext cx="1208100" cy="1208100"/>
              </a:xfrm>
              <a:prstGeom prst="pie">
                <a:avLst>
                  <a:gd fmla="val 8244818" name="adj1"/>
                  <a:gd fmla="val 16246175"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35" name="Shape 35"/>
              <p:cNvSpPr/>
              <p:nvPr/>
            </p:nvSpPr>
            <p:spPr>
              <a:xfrm rot="5400000">
                <a:off x="6954988" y="2930398"/>
                <a:ext cx="749700" cy="749700"/>
              </a:xfrm>
              <a:prstGeom prst="ellipse">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sp>
          <p:nvSpPr>
            <p:cNvPr id="36" name="Shape 36"/>
            <p:cNvSpPr/>
            <p:nvPr/>
          </p:nvSpPr>
          <p:spPr>
            <a:xfrm>
              <a:off x="8460975" y="1817775"/>
              <a:ext cx="396600" cy="396600"/>
            </a:xfrm>
            <a:prstGeom prst="pie">
              <a:avLst>
                <a:gd fmla="val 19376841" name="adj1"/>
                <a:gd fmla="val 1620000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nvGrpSpPr>
            <p:cNvPr id="37" name="Shape 37"/>
            <p:cNvGrpSpPr/>
            <p:nvPr/>
          </p:nvGrpSpPr>
          <p:grpSpPr>
            <a:xfrm>
              <a:off x="7952721" y="179238"/>
              <a:ext cx="873165" cy="873003"/>
              <a:chOff x="7754428" y="208725"/>
              <a:chExt cx="541800" cy="541800"/>
            </a:xfrm>
          </p:grpSpPr>
          <p:sp>
            <p:nvSpPr>
              <p:cNvPr id="38" name="Shape 38"/>
              <p:cNvSpPr/>
              <p:nvPr/>
            </p:nvSpPr>
            <p:spPr>
              <a:xfrm rot="-8647347">
                <a:off x="7831319" y="285616"/>
                <a:ext cx="388018" cy="388018"/>
              </a:xfrm>
              <a:prstGeom prst="ellipse">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39" name="Shape 39"/>
              <p:cNvSpPr/>
              <p:nvPr/>
            </p:nvSpPr>
            <p:spPr>
              <a:xfrm rot="-8647347">
                <a:off x="7831319" y="285616"/>
                <a:ext cx="388018" cy="388018"/>
              </a:xfrm>
              <a:prstGeom prst="pie">
                <a:avLst>
                  <a:gd fmla="val 19376841" name="adj1"/>
                  <a:gd fmla="val 12313574"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sp>
          <p:nvSpPr>
            <p:cNvPr id="40" name="Shape 40"/>
            <p:cNvSpPr/>
            <p:nvPr/>
          </p:nvSpPr>
          <p:spPr>
            <a:xfrm>
              <a:off x="5399840" y="356365"/>
              <a:ext cx="2577000" cy="2577000"/>
            </a:xfrm>
            <a:prstGeom prst="ellipse">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41" name="Shape 41"/>
            <p:cNvSpPr/>
            <p:nvPr/>
          </p:nvSpPr>
          <p:spPr>
            <a:xfrm rot="2043858">
              <a:off x="5503813" y="460310"/>
              <a:ext cx="2369480" cy="2369480"/>
            </a:xfrm>
            <a:prstGeom prst="ellipse">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42" name="Shape 42"/>
            <p:cNvSpPr/>
            <p:nvPr/>
          </p:nvSpPr>
          <p:spPr>
            <a:xfrm>
              <a:off x="5399795" y="360281"/>
              <a:ext cx="2577000" cy="2577000"/>
            </a:xfrm>
            <a:prstGeom prst="pie">
              <a:avLst>
                <a:gd fmla="val 8801158" name="adj1"/>
                <a:gd fmla="val 1620000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43" name="Shape 43"/>
            <p:cNvSpPr/>
            <p:nvPr/>
          </p:nvSpPr>
          <p:spPr>
            <a:xfrm rot="2044777">
              <a:off x="5911449" y="867729"/>
              <a:ext cx="1554223" cy="1554223"/>
            </a:xfrm>
            <a:prstGeom prst="ellipse">
              <a:avLst/>
            </a:prstGeom>
            <a:solidFill>
              <a:schemeClr val="accent3"/>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44" name="Shape 44"/>
            <p:cNvSpPr/>
            <p:nvPr/>
          </p:nvSpPr>
          <p:spPr>
            <a:xfrm>
              <a:off x="5399795" y="356358"/>
              <a:ext cx="2577000" cy="2577000"/>
            </a:xfrm>
            <a:prstGeom prst="pie">
              <a:avLst>
                <a:gd fmla="val 12554101" name="adj1"/>
                <a:gd fmla="val 1620000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45" name="Shape 45"/>
            <p:cNvSpPr/>
            <p:nvPr/>
          </p:nvSpPr>
          <p:spPr>
            <a:xfrm rot="-9830444">
              <a:off x="6469759" y="3480727"/>
              <a:ext cx="320148" cy="320148"/>
            </a:xfrm>
            <a:prstGeom prst="pie">
              <a:avLst>
                <a:gd fmla="val 19376841" name="adj1"/>
                <a:gd fmla="val 1620000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sp>
        <p:nvSpPr>
          <p:cNvPr id="46" name="Shape 46"/>
          <p:cNvSpPr txBox="1"/>
          <p:nvPr>
            <p:ph type="ctrTitle"/>
          </p:nvPr>
        </p:nvSpPr>
        <p:spPr>
          <a:xfrm>
            <a:off x="824000" y="1613813"/>
            <a:ext cx="4255500" cy="1872900"/>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chemeClr val="lt1"/>
              </a:buClr>
              <a:buFont typeface="Maven Pro"/>
              <a:buNone/>
              <a:defRPr b="1" i="0" sz="3600" u="none" cap="none" strike="noStrike">
                <a:solidFill>
                  <a:schemeClr val="lt1"/>
                </a:solidFill>
                <a:latin typeface="Maven Pro"/>
                <a:ea typeface="Maven Pro"/>
                <a:cs typeface="Maven Pro"/>
                <a:sym typeface="Maven Pro"/>
              </a:defRPr>
            </a:lvl1pPr>
            <a:lvl2pPr indent="0" lvl="1">
              <a:spcBef>
                <a:spcPts val="0"/>
              </a:spcBef>
              <a:buClr>
                <a:schemeClr val="lt1"/>
              </a:buClr>
              <a:buFont typeface="Maven Pro"/>
              <a:buNone/>
              <a:defRPr b="1" sz="3600">
                <a:solidFill>
                  <a:schemeClr val="lt1"/>
                </a:solidFill>
                <a:latin typeface="Maven Pro"/>
                <a:ea typeface="Maven Pro"/>
                <a:cs typeface="Maven Pro"/>
                <a:sym typeface="Maven Pro"/>
              </a:defRPr>
            </a:lvl2pPr>
            <a:lvl3pPr indent="0" lvl="2">
              <a:spcBef>
                <a:spcPts val="0"/>
              </a:spcBef>
              <a:buClr>
                <a:schemeClr val="lt1"/>
              </a:buClr>
              <a:buFont typeface="Maven Pro"/>
              <a:buNone/>
              <a:defRPr b="1" sz="3600">
                <a:solidFill>
                  <a:schemeClr val="lt1"/>
                </a:solidFill>
                <a:latin typeface="Maven Pro"/>
                <a:ea typeface="Maven Pro"/>
                <a:cs typeface="Maven Pro"/>
                <a:sym typeface="Maven Pro"/>
              </a:defRPr>
            </a:lvl3pPr>
            <a:lvl4pPr indent="0" lvl="3">
              <a:spcBef>
                <a:spcPts val="0"/>
              </a:spcBef>
              <a:buClr>
                <a:schemeClr val="lt1"/>
              </a:buClr>
              <a:buFont typeface="Maven Pro"/>
              <a:buNone/>
              <a:defRPr b="1" sz="3600">
                <a:solidFill>
                  <a:schemeClr val="lt1"/>
                </a:solidFill>
                <a:latin typeface="Maven Pro"/>
                <a:ea typeface="Maven Pro"/>
                <a:cs typeface="Maven Pro"/>
                <a:sym typeface="Maven Pro"/>
              </a:defRPr>
            </a:lvl4pPr>
            <a:lvl5pPr indent="0" lvl="4">
              <a:spcBef>
                <a:spcPts val="0"/>
              </a:spcBef>
              <a:buClr>
                <a:schemeClr val="lt1"/>
              </a:buClr>
              <a:buFont typeface="Maven Pro"/>
              <a:buNone/>
              <a:defRPr b="1" sz="3600">
                <a:solidFill>
                  <a:schemeClr val="lt1"/>
                </a:solidFill>
                <a:latin typeface="Maven Pro"/>
                <a:ea typeface="Maven Pro"/>
                <a:cs typeface="Maven Pro"/>
                <a:sym typeface="Maven Pro"/>
              </a:defRPr>
            </a:lvl5pPr>
            <a:lvl6pPr indent="0" lvl="5">
              <a:spcBef>
                <a:spcPts val="0"/>
              </a:spcBef>
              <a:buClr>
                <a:schemeClr val="lt1"/>
              </a:buClr>
              <a:buFont typeface="Maven Pro"/>
              <a:buNone/>
              <a:defRPr b="1" sz="3600">
                <a:solidFill>
                  <a:schemeClr val="lt1"/>
                </a:solidFill>
                <a:latin typeface="Maven Pro"/>
                <a:ea typeface="Maven Pro"/>
                <a:cs typeface="Maven Pro"/>
                <a:sym typeface="Maven Pro"/>
              </a:defRPr>
            </a:lvl6pPr>
            <a:lvl7pPr indent="0" lvl="6">
              <a:spcBef>
                <a:spcPts val="0"/>
              </a:spcBef>
              <a:buClr>
                <a:schemeClr val="lt1"/>
              </a:buClr>
              <a:buFont typeface="Maven Pro"/>
              <a:buNone/>
              <a:defRPr b="1" sz="3600">
                <a:solidFill>
                  <a:schemeClr val="lt1"/>
                </a:solidFill>
                <a:latin typeface="Maven Pro"/>
                <a:ea typeface="Maven Pro"/>
                <a:cs typeface="Maven Pro"/>
                <a:sym typeface="Maven Pro"/>
              </a:defRPr>
            </a:lvl7pPr>
            <a:lvl8pPr indent="0" lvl="7">
              <a:spcBef>
                <a:spcPts val="0"/>
              </a:spcBef>
              <a:buClr>
                <a:schemeClr val="lt1"/>
              </a:buClr>
              <a:buFont typeface="Maven Pro"/>
              <a:buNone/>
              <a:defRPr b="1" sz="3600">
                <a:solidFill>
                  <a:schemeClr val="lt1"/>
                </a:solidFill>
                <a:latin typeface="Maven Pro"/>
                <a:ea typeface="Maven Pro"/>
                <a:cs typeface="Maven Pro"/>
                <a:sym typeface="Maven Pro"/>
              </a:defRPr>
            </a:lvl8pPr>
            <a:lvl9pPr indent="0" lvl="8">
              <a:spcBef>
                <a:spcPts val="0"/>
              </a:spcBef>
              <a:buClr>
                <a:schemeClr val="lt1"/>
              </a:buClr>
              <a:buFont typeface="Maven Pro"/>
              <a:buNone/>
              <a:defRPr b="1" sz="3600">
                <a:solidFill>
                  <a:schemeClr val="lt1"/>
                </a:solidFill>
                <a:latin typeface="Maven Pro"/>
                <a:ea typeface="Maven Pro"/>
                <a:cs typeface="Maven Pro"/>
                <a:sym typeface="Maven Pro"/>
              </a:defRPr>
            </a:lvl9pPr>
          </a:lstStyle>
          <a:p/>
        </p:txBody>
      </p:sp>
      <p:sp>
        <p:nvSpPr>
          <p:cNvPr id="47" name="Shape 47"/>
          <p:cNvSpPr txBox="1"/>
          <p:nvPr>
            <p:ph idx="1" type="subTitle"/>
          </p:nvPr>
        </p:nvSpPr>
        <p:spPr>
          <a:xfrm>
            <a:off x="824000" y="3596300"/>
            <a:ext cx="4255500" cy="6954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lt1"/>
              </a:buClr>
              <a:buFont typeface="Nunito"/>
              <a:buNone/>
              <a:defRPr b="0" i="0" sz="1600" u="none" cap="none" strike="noStrike">
                <a:solidFill>
                  <a:schemeClr val="lt1"/>
                </a:solidFill>
                <a:latin typeface="Nunito"/>
                <a:ea typeface="Nunito"/>
                <a:cs typeface="Nunito"/>
                <a:sym typeface="Nunito"/>
              </a:defRPr>
            </a:lvl1pPr>
            <a:lvl2pPr indent="0" lvl="1" marL="0" marR="0" rtl="0" algn="l">
              <a:lnSpc>
                <a:spcPct val="100000"/>
              </a:lnSpc>
              <a:spcBef>
                <a:spcPts val="0"/>
              </a:spcBef>
              <a:spcAft>
                <a:spcPts val="0"/>
              </a:spcAft>
              <a:buClr>
                <a:schemeClr val="lt1"/>
              </a:buClr>
              <a:buFont typeface="Nunito"/>
              <a:buNone/>
              <a:defRPr b="0" i="0" sz="1600" u="none" cap="none" strike="noStrike">
                <a:solidFill>
                  <a:schemeClr val="lt1"/>
                </a:solidFill>
                <a:latin typeface="Nunito"/>
                <a:ea typeface="Nunito"/>
                <a:cs typeface="Nunito"/>
                <a:sym typeface="Nunito"/>
              </a:defRPr>
            </a:lvl2pPr>
            <a:lvl3pPr indent="0" lvl="2" marL="0" marR="0" rtl="0" algn="l">
              <a:lnSpc>
                <a:spcPct val="100000"/>
              </a:lnSpc>
              <a:spcBef>
                <a:spcPts val="0"/>
              </a:spcBef>
              <a:spcAft>
                <a:spcPts val="0"/>
              </a:spcAft>
              <a:buClr>
                <a:schemeClr val="lt1"/>
              </a:buClr>
              <a:buFont typeface="Nunito"/>
              <a:buNone/>
              <a:defRPr b="0" i="0" sz="1600" u="none" cap="none" strike="noStrike">
                <a:solidFill>
                  <a:schemeClr val="lt1"/>
                </a:solidFill>
                <a:latin typeface="Nunito"/>
                <a:ea typeface="Nunito"/>
                <a:cs typeface="Nunito"/>
                <a:sym typeface="Nunito"/>
              </a:defRPr>
            </a:lvl3pPr>
            <a:lvl4pPr indent="0" lvl="3" marL="0" marR="0" rtl="0" algn="l">
              <a:lnSpc>
                <a:spcPct val="100000"/>
              </a:lnSpc>
              <a:spcBef>
                <a:spcPts val="0"/>
              </a:spcBef>
              <a:spcAft>
                <a:spcPts val="0"/>
              </a:spcAft>
              <a:buClr>
                <a:schemeClr val="lt1"/>
              </a:buClr>
              <a:buFont typeface="Nunito"/>
              <a:buNone/>
              <a:defRPr b="0" i="0" sz="1600" u="none" cap="none" strike="noStrike">
                <a:solidFill>
                  <a:schemeClr val="lt1"/>
                </a:solidFill>
                <a:latin typeface="Nunito"/>
                <a:ea typeface="Nunito"/>
                <a:cs typeface="Nunito"/>
                <a:sym typeface="Nunito"/>
              </a:defRPr>
            </a:lvl4pPr>
            <a:lvl5pPr indent="0" lvl="4" marL="0" marR="0" rtl="0" algn="l">
              <a:lnSpc>
                <a:spcPct val="100000"/>
              </a:lnSpc>
              <a:spcBef>
                <a:spcPts val="0"/>
              </a:spcBef>
              <a:spcAft>
                <a:spcPts val="0"/>
              </a:spcAft>
              <a:buClr>
                <a:schemeClr val="lt1"/>
              </a:buClr>
              <a:buFont typeface="Nunito"/>
              <a:buNone/>
              <a:defRPr b="0" i="0" sz="1600" u="none" cap="none" strike="noStrike">
                <a:solidFill>
                  <a:schemeClr val="lt1"/>
                </a:solidFill>
                <a:latin typeface="Nunito"/>
                <a:ea typeface="Nunito"/>
                <a:cs typeface="Nunito"/>
                <a:sym typeface="Nunito"/>
              </a:defRPr>
            </a:lvl5pPr>
            <a:lvl6pPr indent="0" lvl="5" marL="0" marR="0" rtl="0" algn="l">
              <a:lnSpc>
                <a:spcPct val="100000"/>
              </a:lnSpc>
              <a:spcBef>
                <a:spcPts val="0"/>
              </a:spcBef>
              <a:spcAft>
                <a:spcPts val="0"/>
              </a:spcAft>
              <a:buClr>
                <a:schemeClr val="lt1"/>
              </a:buClr>
              <a:buFont typeface="Nunito"/>
              <a:buNone/>
              <a:defRPr b="0" i="0" sz="1600" u="none" cap="none" strike="noStrike">
                <a:solidFill>
                  <a:schemeClr val="lt1"/>
                </a:solidFill>
                <a:latin typeface="Nunito"/>
                <a:ea typeface="Nunito"/>
                <a:cs typeface="Nunito"/>
                <a:sym typeface="Nunito"/>
              </a:defRPr>
            </a:lvl6pPr>
            <a:lvl7pPr indent="0" lvl="6" marL="0" marR="0" rtl="0" algn="l">
              <a:lnSpc>
                <a:spcPct val="100000"/>
              </a:lnSpc>
              <a:spcBef>
                <a:spcPts val="0"/>
              </a:spcBef>
              <a:spcAft>
                <a:spcPts val="0"/>
              </a:spcAft>
              <a:buClr>
                <a:schemeClr val="lt1"/>
              </a:buClr>
              <a:buFont typeface="Nunito"/>
              <a:buNone/>
              <a:defRPr b="0" i="0" sz="1600" u="none" cap="none" strike="noStrike">
                <a:solidFill>
                  <a:schemeClr val="lt1"/>
                </a:solidFill>
                <a:latin typeface="Nunito"/>
                <a:ea typeface="Nunito"/>
                <a:cs typeface="Nunito"/>
                <a:sym typeface="Nunito"/>
              </a:defRPr>
            </a:lvl7pPr>
            <a:lvl8pPr indent="0" lvl="7" marL="0" marR="0" rtl="0" algn="l">
              <a:lnSpc>
                <a:spcPct val="100000"/>
              </a:lnSpc>
              <a:spcBef>
                <a:spcPts val="0"/>
              </a:spcBef>
              <a:spcAft>
                <a:spcPts val="0"/>
              </a:spcAft>
              <a:buClr>
                <a:schemeClr val="lt1"/>
              </a:buClr>
              <a:buFont typeface="Nunito"/>
              <a:buNone/>
              <a:defRPr b="0" i="0" sz="1600" u="none" cap="none" strike="noStrike">
                <a:solidFill>
                  <a:schemeClr val="lt1"/>
                </a:solidFill>
                <a:latin typeface="Nunito"/>
                <a:ea typeface="Nunito"/>
                <a:cs typeface="Nunito"/>
                <a:sym typeface="Nunito"/>
              </a:defRPr>
            </a:lvl8pPr>
            <a:lvl9pPr indent="0" lvl="8" marL="0" marR="0" rtl="0" algn="l">
              <a:lnSpc>
                <a:spcPct val="100000"/>
              </a:lnSpc>
              <a:spcBef>
                <a:spcPts val="0"/>
              </a:spcBef>
              <a:spcAft>
                <a:spcPts val="0"/>
              </a:spcAft>
              <a:buClr>
                <a:schemeClr val="lt1"/>
              </a:buClr>
              <a:buFont typeface="Nunito"/>
              <a:buNone/>
              <a:defRPr b="0" i="0" sz="1600" u="none" cap="none" strike="noStrike">
                <a:solidFill>
                  <a:schemeClr val="lt1"/>
                </a:solidFill>
                <a:latin typeface="Nunito"/>
                <a:ea typeface="Nunito"/>
                <a:cs typeface="Nunito"/>
                <a:sym typeface="Nunito"/>
              </a:defRPr>
            </a:lvl9pPr>
          </a:lstStyle>
          <a:p/>
        </p:txBody>
      </p:sp>
      <p:sp>
        <p:nvSpPr>
          <p:cNvPr id="48" name="Shape 48"/>
          <p:cNvSpPr txBox="1"/>
          <p:nvPr>
            <p:ph idx="12" type="sldNum"/>
          </p:nvPr>
        </p:nvSpPr>
        <p:spPr>
          <a:xfrm>
            <a:off x="8451046" y="473697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i="0" lang="en" sz="1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bg>
      <p:bgPr>
        <a:solidFill>
          <a:schemeClr val="accent3"/>
        </a:solidFill>
      </p:bgPr>
    </p:bg>
    <p:spTree>
      <p:nvGrpSpPr>
        <p:cNvPr id="141" name="Shape 141"/>
        <p:cNvGrpSpPr/>
        <p:nvPr/>
      </p:nvGrpSpPr>
      <p:grpSpPr>
        <a:xfrm>
          <a:off x="0" y="0"/>
          <a:ext cx="0" cy="0"/>
          <a:chOff x="0" y="0"/>
          <a:chExt cx="0" cy="0"/>
        </a:xfrm>
      </p:grpSpPr>
      <p:grpSp>
        <p:nvGrpSpPr>
          <p:cNvPr id="142" name="Shape 142"/>
          <p:cNvGrpSpPr/>
          <p:nvPr/>
        </p:nvGrpSpPr>
        <p:grpSpPr>
          <a:xfrm>
            <a:off x="52" y="4099200"/>
            <a:ext cx="9144036" cy="1044300"/>
            <a:chOff x="52" y="4099200"/>
            <a:chExt cx="9144036" cy="1044300"/>
          </a:xfrm>
        </p:grpSpPr>
        <p:grpSp>
          <p:nvGrpSpPr>
            <p:cNvPr id="143" name="Shape 143"/>
            <p:cNvGrpSpPr/>
            <p:nvPr/>
          </p:nvGrpSpPr>
          <p:grpSpPr>
            <a:xfrm>
              <a:off x="52" y="4309200"/>
              <a:ext cx="231622" cy="834300"/>
              <a:chOff x="2688737" y="4301380"/>
              <a:chExt cx="231900" cy="834300"/>
            </a:xfrm>
          </p:grpSpPr>
          <p:sp>
            <p:nvSpPr>
              <p:cNvPr id="144" name="Shape 144"/>
              <p:cNvSpPr/>
              <p:nvPr/>
            </p:nvSpPr>
            <p:spPr>
              <a:xfrm flipH="1">
                <a:off x="2688737" y="4720780"/>
                <a:ext cx="2319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45" name="Shape 145"/>
              <p:cNvSpPr/>
              <p:nvPr/>
            </p:nvSpPr>
            <p:spPr>
              <a:xfrm flipH="1">
                <a:off x="2688737" y="4301380"/>
                <a:ext cx="2319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46" name="Shape 146"/>
              <p:cNvSpPr/>
              <p:nvPr/>
            </p:nvSpPr>
            <p:spPr>
              <a:xfrm flipH="1">
                <a:off x="2688737" y="4511080"/>
                <a:ext cx="2319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47" name="Shape 147"/>
              <p:cNvSpPr/>
              <p:nvPr/>
            </p:nvSpPr>
            <p:spPr>
              <a:xfrm flipH="1">
                <a:off x="2688737" y="4930480"/>
                <a:ext cx="2319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148" name="Shape 148"/>
            <p:cNvGrpSpPr/>
            <p:nvPr/>
          </p:nvGrpSpPr>
          <p:grpSpPr>
            <a:xfrm>
              <a:off x="371406" y="4099200"/>
              <a:ext cx="231622" cy="1044300"/>
              <a:chOff x="2688737" y="4091380"/>
              <a:chExt cx="231900" cy="1044300"/>
            </a:xfrm>
          </p:grpSpPr>
          <p:sp>
            <p:nvSpPr>
              <p:cNvPr id="149" name="Shape 149"/>
              <p:cNvSpPr/>
              <p:nvPr/>
            </p:nvSpPr>
            <p:spPr>
              <a:xfrm flipH="1">
                <a:off x="2688737" y="4720780"/>
                <a:ext cx="2319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50" name="Shape 150"/>
              <p:cNvSpPr/>
              <p:nvPr/>
            </p:nvSpPr>
            <p:spPr>
              <a:xfrm flipH="1">
                <a:off x="2688737" y="4301380"/>
                <a:ext cx="2319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51" name="Shape 151"/>
              <p:cNvSpPr/>
              <p:nvPr/>
            </p:nvSpPr>
            <p:spPr>
              <a:xfrm flipH="1">
                <a:off x="2688737" y="4511080"/>
                <a:ext cx="2319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52" name="Shape 152"/>
              <p:cNvSpPr/>
              <p:nvPr/>
            </p:nvSpPr>
            <p:spPr>
              <a:xfrm flipH="1">
                <a:off x="2688737" y="4091380"/>
                <a:ext cx="231900" cy="104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53" name="Shape 153"/>
              <p:cNvSpPr/>
              <p:nvPr/>
            </p:nvSpPr>
            <p:spPr>
              <a:xfrm flipH="1">
                <a:off x="2688737" y="4930480"/>
                <a:ext cx="2319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154" name="Shape 154"/>
            <p:cNvGrpSpPr/>
            <p:nvPr/>
          </p:nvGrpSpPr>
          <p:grpSpPr>
            <a:xfrm>
              <a:off x="742761" y="4309200"/>
              <a:ext cx="231622" cy="834300"/>
              <a:chOff x="2688737" y="4301380"/>
              <a:chExt cx="231900" cy="834300"/>
            </a:xfrm>
          </p:grpSpPr>
          <p:sp>
            <p:nvSpPr>
              <p:cNvPr id="155" name="Shape 155"/>
              <p:cNvSpPr/>
              <p:nvPr/>
            </p:nvSpPr>
            <p:spPr>
              <a:xfrm flipH="1">
                <a:off x="2688737" y="4720780"/>
                <a:ext cx="2319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56" name="Shape 156"/>
              <p:cNvSpPr/>
              <p:nvPr/>
            </p:nvSpPr>
            <p:spPr>
              <a:xfrm flipH="1">
                <a:off x="2688737" y="4301380"/>
                <a:ext cx="2319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57" name="Shape 157"/>
              <p:cNvSpPr/>
              <p:nvPr/>
            </p:nvSpPr>
            <p:spPr>
              <a:xfrm flipH="1">
                <a:off x="2688737" y="4511080"/>
                <a:ext cx="2319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58" name="Shape 158"/>
              <p:cNvSpPr/>
              <p:nvPr/>
            </p:nvSpPr>
            <p:spPr>
              <a:xfrm flipH="1">
                <a:off x="2688737" y="4930480"/>
                <a:ext cx="2319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159" name="Shape 159"/>
            <p:cNvGrpSpPr/>
            <p:nvPr/>
          </p:nvGrpSpPr>
          <p:grpSpPr>
            <a:xfrm>
              <a:off x="1114115" y="4518900"/>
              <a:ext cx="231622" cy="624600"/>
              <a:chOff x="2688737" y="4511080"/>
              <a:chExt cx="231900" cy="624600"/>
            </a:xfrm>
          </p:grpSpPr>
          <p:sp>
            <p:nvSpPr>
              <p:cNvPr id="160" name="Shape 160"/>
              <p:cNvSpPr/>
              <p:nvPr/>
            </p:nvSpPr>
            <p:spPr>
              <a:xfrm flipH="1">
                <a:off x="2688737" y="4720780"/>
                <a:ext cx="2319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61" name="Shape 161"/>
              <p:cNvSpPr/>
              <p:nvPr/>
            </p:nvSpPr>
            <p:spPr>
              <a:xfrm flipH="1">
                <a:off x="2688737" y="4511080"/>
                <a:ext cx="2319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62" name="Shape 162"/>
              <p:cNvSpPr/>
              <p:nvPr/>
            </p:nvSpPr>
            <p:spPr>
              <a:xfrm flipH="1">
                <a:off x="2688737" y="4930480"/>
                <a:ext cx="2319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163" name="Shape 163"/>
            <p:cNvGrpSpPr/>
            <p:nvPr/>
          </p:nvGrpSpPr>
          <p:grpSpPr>
            <a:xfrm>
              <a:off x="1856753" y="4099200"/>
              <a:ext cx="231600" cy="1044300"/>
              <a:chOff x="1856753" y="4099200"/>
              <a:chExt cx="231600" cy="1044300"/>
            </a:xfrm>
          </p:grpSpPr>
          <p:sp>
            <p:nvSpPr>
              <p:cNvPr id="164" name="Shape 164"/>
              <p:cNvSpPr/>
              <p:nvPr/>
            </p:nvSpPr>
            <p:spPr>
              <a:xfrm flipH="1">
                <a:off x="1856753"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65" name="Shape 165"/>
              <p:cNvSpPr/>
              <p:nvPr/>
            </p:nvSpPr>
            <p:spPr>
              <a:xfrm flipH="1">
                <a:off x="1856753"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66" name="Shape 166"/>
              <p:cNvSpPr/>
              <p:nvPr/>
            </p:nvSpPr>
            <p:spPr>
              <a:xfrm flipH="1">
                <a:off x="1856753"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67" name="Shape 167"/>
              <p:cNvSpPr/>
              <p:nvPr/>
            </p:nvSpPr>
            <p:spPr>
              <a:xfrm flipH="1">
                <a:off x="1856753" y="4099200"/>
                <a:ext cx="231600" cy="104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68" name="Shape 168"/>
              <p:cNvSpPr/>
              <p:nvPr/>
            </p:nvSpPr>
            <p:spPr>
              <a:xfrm flipH="1">
                <a:off x="1856753"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169" name="Shape 169"/>
            <p:cNvGrpSpPr/>
            <p:nvPr/>
          </p:nvGrpSpPr>
          <p:grpSpPr>
            <a:xfrm>
              <a:off x="2228107" y="4309200"/>
              <a:ext cx="231600" cy="834300"/>
              <a:chOff x="2228107" y="4309200"/>
              <a:chExt cx="231600" cy="834300"/>
            </a:xfrm>
          </p:grpSpPr>
          <p:sp>
            <p:nvSpPr>
              <p:cNvPr id="170" name="Shape 170"/>
              <p:cNvSpPr/>
              <p:nvPr/>
            </p:nvSpPr>
            <p:spPr>
              <a:xfrm flipH="1">
                <a:off x="2228107"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71" name="Shape 171"/>
              <p:cNvSpPr/>
              <p:nvPr/>
            </p:nvSpPr>
            <p:spPr>
              <a:xfrm flipH="1">
                <a:off x="2228107"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72" name="Shape 172"/>
              <p:cNvSpPr/>
              <p:nvPr/>
            </p:nvSpPr>
            <p:spPr>
              <a:xfrm flipH="1">
                <a:off x="2228107"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73" name="Shape 173"/>
              <p:cNvSpPr/>
              <p:nvPr/>
            </p:nvSpPr>
            <p:spPr>
              <a:xfrm flipH="1">
                <a:off x="2228107"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174" name="Shape 174"/>
            <p:cNvGrpSpPr/>
            <p:nvPr/>
          </p:nvGrpSpPr>
          <p:grpSpPr>
            <a:xfrm>
              <a:off x="2599462" y="4518900"/>
              <a:ext cx="231600" cy="624600"/>
              <a:chOff x="2599462" y="4518900"/>
              <a:chExt cx="231600" cy="624600"/>
            </a:xfrm>
          </p:grpSpPr>
          <p:sp>
            <p:nvSpPr>
              <p:cNvPr id="175" name="Shape 175"/>
              <p:cNvSpPr/>
              <p:nvPr/>
            </p:nvSpPr>
            <p:spPr>
              <a:xfrm flipH="1">
                <a:off x="2599462"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76" name="Shape 176"/>
              <p:cNvSpPr/>
              <p:nvPr/>
            </p:nvSpPr>
            <p:spPr>
              <a:xfrm flipH="1">
                <a:off x="2599462"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77" name="Shape 177"/>
              <p:cNvSpPr/>
              <p:nvPr/>
            </p:nvSpPr>
            <p:spPr>
              <a:xfrm flipH="1">
                <a:off x="2599462"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178" name="Shape 178"/>
            <p:cNvGrpSpPr/>
            <p:nvPr/>
          </p:nvGrpSpPr>
          <p:grpSpPr>
            <a:xfrm>
              <a:off x="3342171" y="4099200"/>
              <a:ext cx="231600" cy="1044300"/>
              <a:chOff x="3342171" y="4099200"/>
              <a:chExt cx="231600" cy="1044300"/>
            </a:xfrm>
          </p:grpSpPr>
          <p:sp>
            <p:nvSpPr>
              <p:cNvPr id="179" name="Shape 179"/>
              <p:cNvSpPr/>
              <p:nvPr/>
            </p:nvSpPr>
            <p:spPr>
              <a:xfrm flipH="1">
                <a:off x="3342171"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80" name="Shape 180"/>
              <p:cNvSpPr/>
              <p:nvPr/>
            </p:nvSpPr>
            <p:spPr>
              <a:xfrm flipH="1">
                <a:off x="3342171"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81" name="Shape 181"/>
              <p:cNvSpPr/>
              <p:nvPr/>
            </p:nvSpPr>
            <p:spPr>
              <a:xfrm flipH="1">
                <a:off x="3342171"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82" name="Shape 182"/>
              <p:cNvSpPr/>
              <p:nvPr/>
            </p:nvSpPr>
            <p:spPr>
              <a:xfrm flipH="1">
                <a:off x="3342171" y="4099200"/>
                <a:ext cx="231600" cy="104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83" name="Shape 183"/>
              <p:cNvSpPr/>
              <p:nvPr/>
            </p:nvSpPr>
            <p:spPr>
              <a:xfrm flipH="1">
                <a:off x="3342171"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184" name="Shape 184"/>
            <p:cNvGrpSpPr/>
            <p:nvPr/>
          </p:nvGrpSpPr>
          <p:grpSpPr>
            <a:xfrm>
              <a:off x="3713525" y="4309200"/>
              <a:ext cx="231600" cy="834300"/>
              <a:chOff x="3713525" y="4309200"/>
              <a:chExt cx="231600" cy="834300"/>
            </a:xfrm>
          </p:grpSpPr>
          <p:sp>
            <p:nvSpPr>
              <p:cNvPr id="185" name="Shape 185"/>
              <p:cNvSpPr/>
              <p:nvPr/>
            </p:nvSpPr>
            <p:spPr>
              <a:xfrm flipH="1">
                <a:off x="3713525"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86" name="Shape 186"/>
              <p:cNvSpPr/>
              <p:nvPr/>
            </p:nvSpPr>
            <p:spPr>
              <a:xfrm flipH="1">
                <a:off x="3713525"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87" name="Shape 187"/>
              <p:cNvSpPr/>
              <p:nvPr/>
            </p:nvSpPr>
            <p:spPr>
              <a:xfrm flipH="1">
                <a:off x="3713525"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88" name="Shape 188"/>
              <p:cNvSpPr/>
              <p:nvPr/>
            </p:nvSpPr>
            <p:spPr>
              <a:xfrm flipH="1">
                <a:off x="3713525"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189" name="Shape 189"/>
            <p:cNvGrpSpPr/>
            <p:nvPr/>
          </p:nvGrpSpPr>
          <p:grpSpPr>
            <a:xfrm>
              <a:off x="1485398" y="4309200"/>
              <a:ext cx="231600" cy="834300"/>
              <a:chOff x="1485398" y="4309200"/>
              <a:chExt cx="231600" cy="834300"/>
            </a:xfrm>
          </p:grpSpPr>
          <p:sp>
            <p:nvSpPr>
              <p:cNvPr id="190" name="Shape 190"/>
              <p:cNvSpPr/>
              <p:nvPr/>
            </p:nvSpPr>
            <p:spPr>
              <a:xfrm flipH="1">
                <a:off x="1485398"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91" name="Shape 191"/>
              <p:cNvSpPr/>
              <p:nvPr/>
            </p:nvSpPr>
            <p:spPr>
              <a:xfrm flipH="1">
                <a:off x="1485398"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92" name="Shape 192"/>
              <p:cNvSpPr/>
              <p:nvPr/>
            </p:nvSpPr>
            <p:spPr>
              <a:xfrm flipH="1">
                <a:off x="1485398"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93" name="Shape 193"/>
              <p:cNvSpPr/>
              <p:nvPr/>
            </p:nvSpPr>
            <p:spPr>
              <a:xfrm flipH="1">
                <a:off x="1485398"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194" name="Shape 194"/>
            <p:cNvGrpSpPr/>
            <p:nvPr/>
          </p:nvGrpSpPr>
          <p:grpSpPr>
            <a:xfrm>
              <a:off x="4084879" y="4518900"/>
              <a:ext cx="231600" cy="624600"/>
              <a:chOff x="4084879" y="4518900"/>
              <a:chExt cx="231600" cy="624600"/>
            </a:xfrm>
          </p:grpSpPr>
          <p:sp>
            <p:nvSpPr>
              <p:cNvPr id="195" name="Shape 195"/>
              <p:cNvSpPr/>
              <p:nvPr/>
            </p:nvSpPr>
            <p:spPr>
              <a:xfrm flipH="1">
                <a:off x="4084879"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96" name="Shape 196"/>
              <p:cNvSpPr/>
              <p:nvPr/>
            </p:nvSpPr>
            <p:spPr>
              <a:xfrm flipH="1">
                <a:off x="4084879"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97" name="Shape 197"/>
              <p:cNvSpPr/>
              <p:nvPr/>
            </p:nvSpPr>
            <p:spPr>
              <a:xfrm flipH="1">
                <a:off x="4084879"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198" name="Shape 198"/>
            <p:cNvGrpSpPr/>
            <p:nvPr/>
          </p:nvGrpSpPr>
          <p:grpSpPr>
            <a:xfrm>
              <a:off x="2970816" y="4309200"/>
              <a:ext cx="231600" cy="834300"/>
              <a:chOff x="2970816" y="4309200"/>
              <a:chExt cx="231600" cy="834300"/>
            </a:xfrm>
          </p:grpSpPr>
          <p:sp>
            <p:nvSpPr>
              <p:cNvPr id="199" name="Shape 199"/>
              <p:cNvSpPr/>
              <p:nvPr/>
            </p:nvSpPr>
            <p:spPr>
              <a:xfrm flipH="1">
                <a:off x="2970816"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00" name="Shape 200"/>
              <p:cNvSpPr/>
              <p:nvPr/>
            </p:nvSpPr>
            <p:spPr>
              <a:xfrm flipH="1">
                <a:off x="2970816"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01" name="Shape 201"/>
              <p:cNvSpPr/>
              <p:nvPr/>
            </p:nvSpPr>
            <p:spPr>
              <a:xfrm flipH="1">
                <a:off x="2970816"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02" name="Shape 202"/>
              <p:cNvSpPr/>
              <p:nvPr/>
            </p:nvSpPr>
            <p:spPr>
              <a:xfrm flipH="1">
                <a:off x="2970816"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203" name="Shape 203"/>
            <p:cNvGrpSpPr/>
            <p:nvPr/>
          </p:nvGrpSpPr>
          <p:grpSpPr>
            <a:xfrm>
              <a:off x="4456234" y="4309200"/>
              <a:ext cx="231600" cy="834300"/>
              <a:chOff x="4456234" y="4309200"/>
              <a:chExt cx="231600" cy="834300"/>
            </a:xfrm>
          </p:grpSpPr>
          <p:sp>
            <p:nvSpPr>
              <p:cNvPr id="204" name="Shape 204"/>
              <p:cNvSpPr/>
              <p:nvPr/>
            </p:nvSpPr>
            <p:spPr>
              <a:xfrm flipH="1">
                <a:off x="4456234"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05" name="Shape 205"/>
              <p:cNvSpPr/>
              <p:nvPr/>
            </p:nvSpPr>
            <p:spPr>
              <a:xfrm flipH="1">
                <a:off x="4456234"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06" name="Shape 206"/>
              <p:cNvSpPr/>
              <p:nvPr/>
            </p:nvSpPr>
            <p:spPr>
              <a:xfrm flipH="1">
                <a:off x="4456234"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07" name="Shape 207"/>
              <p:cNvSpPr/>
              <p:nvPr/>
            </p:nvSpPr>
            <p:spPr>
              <a:xfrm flipH="1">
                <a:off x="4456234"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208" name="Shape 208"/>
            <p:cNvGrpSpPr/>
            <p:nvPr/>
          </p:nvGrpSpPr>
          <p:grpSpPr>
            <a:xfrm>
              <a:off x="4827588" y="4099200"/>
              <a:ext cx="231600" cy="1044300"/>
              <a:chOff x="4827588" y="4099200"/>
              <a:chExt cx="231600" cy="1044300"/>
            </a:xfrm>
          </p:grpSpPr>
          <p:sp>
            <p:nvSpPr>
              <p:cNvPr id="209" name="Shape 209"/>
              <p:cNvSpPr/>
              <p:nvPr/>
            </p:nvSpPr>
            <p:spPr>
              <a:xfrm flipH="1">
                <a:off x="4827588"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10" name="Shape 210"/>
              <p:cNvSpPr/>
              <p:nvPr/>
            </p:nvSpPr>
            <p:spPr>
              <a:xfrm flipH="1">
                <a:off x="4827588"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11" name="Shape 211"/>
              <p:cNvSpPr/>
              <p:nvPr/>
            </p:nvSpPr>
            <p:spPr>
              <a:xfrm flipH="1">
                <a:off x="4827588"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12" name="Shape 212"/>
              <p:cNvSpPr/>
              <p:nvPr/>
            </p:nvSpPr>
            <p:spPr>
              <a:xfrm flipH="1">
                <a:off x="4827588" y="4099200"/>
                <a:ext cx="231600" cy="104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13" name="Shape 213"/>
              <p:cNvSpPr/>
              <p:nvPr/>
            </p:nvSpPr>
            <p:spPr>
              <a:xfrm flipH="1">
                <a:off x="4827588"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214" name="Shape 214"/>
            <p:cNvGrpSpPr/>
            <p:nvPr/>
          </p:nvGrpSpPr>
          <p:grpSpPr>
            <a:xfrm>
              <a:off x="5198943" y="4309200"/>
              <a:ext cx="231600" cy="834300"/>
              <a:chOff x="5198943" y="4309200"/>
              <a:chExt cx="231600" cy="834300"/>
            </a:xfrm>
          </p:grpSpPr>
          <p:sp>
            <p:nvSpPr>
              <p:cNvPr id="215" name="Shape 215"/>
              <p:cNvSpPr/>
              <p:nvPr/>
            </p:nvSpPr>
            <p:spPr>
              <a:xfrm flipH="1">
                <a:off x="5198943"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16" name="Shape 216"/>
              <p:cNvSpPr/>
              <p:nvPr/>
            </p:nvSpPr>
            <p:spPr>
              <a:xfrm flipH="1">
                <a:off x="5198943"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17" name="Shape 217"/>
              <p:cNvSpPr/>
              <p:nvPr/>
            </p:nvSpPr>
            <p:spPr>
              <a:xfrm flipH="1">
                <a:off x="5198943"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18" name="Shape 218"/>
              <p:cNvSpPr/>
              <p:nvPr/>
            </p:nvSpPr>
            <p:spPr>
              <a:xfrm flipH="1">
                <a:off x="5198943"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219" name="Shape 219"/>
            <p:cNvGrpSpPr/>
            <p:nvPr/>
          </p:nvGrpSpPr>
          <p:grpSpPr>
            <a:xfrm>
              <a:off x="5570297" y="4518900"/>
              <a:ext cx="231600" cy="624600"/>
              <a:chOff x="5570297" y="4518900"/>
              <a:chExt cx="231600" cy="624600"/>
            </a:xfrm>
          </p:grpSpPr>
          <p:sp>
            <p:nvSpPr>
              <p:cNvPr id="220" name="Shape 220"/>
              <p:cNvSpPr/>
              <p:nvPr/>
            </p:nvSpPr>
            <p:spPr>
              <a:xfrm flipH="1">
                <a:off x="5570297"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21" name="Shape 221"/>
              <p:cNvSpPr/>
              <p:nvPr/>
            </p:nvSpPr>
            <p:spPr>
              <a:xfrm flipH="1">
                <a:off x="5570297"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22" name="Shape 222"/>
              <p:cNvSpPr/>
              <p:nvPr/>
            </p:nvSpPr>
            <p:spPr>
              <a:xfrm flipH="1">
                <a:off x="5570297"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223" name="Shape 223"/>
            <p:cNvGrpSpPr/>
            <p:nvPr/>
          </p:nvGrpSpPr>
          <p:grpSpPr>
            <a:xfrm>
              <a:off x="5941652" y="4309200"/>
              <a:ext cx="231600" cy="834300"/>
              <a:chOff x="5941652" y="4309200"/>
              <a:chExt cx="231600" cy="834300"/>
            </a:xfrm>
          </p:grpSpPr>
          <p:sp>
            <p:nvSpPr>
              <p:cNvPr id="224" name="Shape 224"/>
              <p:cNvSpPr/>
              <p:nvPr/>
            </p:nvSpPr>
            <p:spPr>
              <a:xfrm flipH="1">
                <a:off x="5941652"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25" name="Shape 225"/>
              <p:cNvSpPr/>
              <p:nvPr/>
            </p:nvSpPr>
            <p:spPr>
              <a:xfrm flipH="1">
                <a:off x="5941652"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26" name="Shape 226"/>
              <p:cNvSpPr/>
              <p:nvPr/>
            </p:nvSpPr>
            <p:spPr>
              <a:xfrm flipH="1">
                <a:off x="5941652"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27" name="Shape 227"/>
              <p:cNvSpPr/>
              <p:nvPr/>
            </p:nvSpPr>
            <p:spPr>
              <a:xfrm flipH="1">
                <a:off x="5941652"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228" name="Shape 228"/>
            <p:cNvGrpSpPr/>
            <p:nvPr/>
          </p:nvGrpSpPr>
          <p:grpSpPr>
            <a:xfrm>
              <a:off x="6313006" y="4099200"/>
              <a:ext cx="231600" cy="1044300"/>
              <a:chOff x="6313006" y="4099200"/>
              <a:chExt cx="231600" cy="1044300"/>
            </a:xfrm>
          </p:grpSpPr>
          <p:sp>
            <p:nvSpPr>
              <p:cNvPr id="229" name="Shape 229"/>
              <p:cNvSpPr/>
              <p:nvPr/>
            </p:nvSpPr>
            <p:spPr>
              <a:xfrm flipH="1">
                <a:off x="6313006"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30" name="Shape 230"/>
              <p:cNvSpPr/>
              <p:nvPr/>
            </p:nvSpPr>
            <p:spPr>
              <a:xfrm flipH="1">
                <a:off x="6313006"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31" name="Shape 231"/>
              <p:cNvSpPr/>
              <p:nvPr/>
            </p:nvSpPr>
            <p:spPr>
              <a:xfrm flipH="1">
                <a:off x="6313006"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32" name="Shape 232"/>
              <p:cNvSpPr/>
              <p:nvPr/>
            </p:nvSpPr>
            <p:spPr>
              <a:xfrm flipH="1">
                <a:off x="6313006" y="4099200"/>
                <a:ext cx="231600" cy="104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33" name="Shape 233"/>
              <p:cNvSpPr/>
              <p:nvPr/>
            </p:nvSpPr>
            <p:spPr>
              <a:xfrm flipH="1">
                <a:off x="6313006"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234" name="Shape 234"/>
            <p:cNvGrpSpPr/>
            <p:nvPr/>
          </p:nvGrpSpPr>
          <p:grpSpPr>
            <a:xfrm>
              <a:off x="6684361" y="4309200"/>
              <a:ext cx="231600" cy="834300"/>
              <a:chOff x="6684361" y="4309200"/>
              <a:chExt cx="231600" cy="834300"/>
            </a:xfrm>
          </p:grpSpPr>
          <p:sp>
            <p:nvSpPr>
              <p:cNvPr id="235" name="Shape 235"/>
              <p:cNvSpPr/>
              <p:nvPr/>
            </p:nvSpPr>
            <p:spPr>
              <a:xfrm flipH="1">
                <a:off x="6684361"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36" name="Shape 236"/>
              <p:cNvSpPr/>
              <p:nvPr/>
            </p:nvSpPr>
            <p:spPr>
              <a:xfrm flipH="1">
                <a:off x="6684361"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37" name="Shape 237"/>
              <p:cNvSpPr/>
              <p:nvPr/>
            </p:nvSpPr>
            <p:spPr>
              <a:xfrm flipH="1">
                <a:off x="6684361"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38" name="Shape 238"/>
              <p:cNvSpPr/>
              <p:nvPr/>
            </p:nvSpPr>
            <p:spPr>
              <a:xfrm flipH="1">
                <a:off x="6684361"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239" name="Shape 239"/>
            <p:cNvGrpSpPr/>
            <p:nvPr/>
          </p:nvGrpSpPr>
          <p:grpSpPr>
            <a:xfrm>
              <a:off x="7055715" y="4518900"/>
              <a:ext cx="231600" cy="624600"/>
              <a:chOff x="7055715" y="4518900"/>
              <a:chExt cx="231600" cy="624600"/>
            </a:xfrm>
          </p:grpSpPr>
          <p:sp>
            <p:nvSpPr>
              <p:cNvPr id="240" name="Shape 240"/>
              <p:cNvSpPr/>
              <p:nvPr/>
            </p:nvSpPr>
            <p:spPr>
              <a:xfrm flipH="1">
                <a:off x="7055715"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41" name="Shape 241"/>
              <p:cNvSpPr/>
              <p:nvPr/>
            </p:nvSpPr>
            <p:spPr>
              <a:xfrm flipH="1">
                <a:off x="7055715"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42" name="Shape 242"/>
              <p:cNvSpPr/>
              <p:nvPr/>
            </p:nvSpPr>
            <p:spPr>
              <a:xfrm flipH="1">
                <a:off x="7055715"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243" name="Shape 243"/>
            <p:cNvGrpSpPr/>
            <p:nvPr/>
          </p:nvGrpSpPr>
          <p:grpSpPr>
            <a:xfrm>
              <a:off x="7798424" y="4099200"/>
              <a:ext cx="231600" cy="1044300"/>
              <a:chOff x="7798424" y="4099200"/>
              <a:chExt cx="231600" cy="1044300"/>
            </a:xfrm>
          </p:grpSpPr>
          <p:sp>
            <p:nvSpPr>
              <p:cNvPr id="244" name="Shape 244"/>
              <p:cNvSpPr/>
              <p:nvPr/>
            </p:nvSpPr>
            <p:spPr>
              <a:xfrm flipH="1">
                <a:off x="7798424"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45" name="Shape 245"/>
              <p:cNvSpPr/>
              <p:nvPr/>
            </p:nvSpPr>
            <p:spPr>
              <a:xfrm flipH="1">
                <a:off x="7798424"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46" name="Shape 246"/>
              <p:cNvSpPr/>
              <p:nvPr/>
            </p:nvSpPr>
            <p:spPr>
              <a:xfrm flipH="1">
                <a:off x="7798424"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47" name="Shape 247"/>
              <p:cNvSpPr/>
              <p:nvPr/>
            </p:nvSpPr>
            <p:spPr>
              <a:xfrm flipH="1">
                <a:off x="7798424" y="4099200"/>
                <a:ext cx="231600" cy="104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48" name="Shape 248"/>
              <p:cNvSpPr/>
              <p:nvPr/>
            </p:nvSpPr>
            <p:spPr>
              <a:xfrm flipH="1">
                <a:off x="7798424"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249" name="Shape 249"/>
            <p:cNvGrpSpPr/>
            <p:nvPr/>
          </p:nvGrpSpPr>
          <p:grpSpPr>
            <a:xfrm>
              <a:off x="8169779" y="4309200"/>
              <a:ext cx="231600" cy="834300"/>
              <a:chOff x="8169779" y="4309200"/>
              <a:chExt cx="231600" cy="834300"/>
            </a:xfrm>
          </p:grpSpPr>
          <p:sp>
            <p:nvSpPr>
              <p:cNvPr id="250" name="Shape 250"/>
              <p:cNvSpPr/>
              <p:nvPr/>
            </p:nvSpPr>
            <p:spPr>
              <a:xfrm flipH="1">
                <a:off x="8169779"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51" name="Shape 251"/>
              <p:cNvSpPr/>
              <p:nvPr/>
            </p:nvSpPr>
            <p:spPr>
              <a:xfrm flipH="1">
                <a:off x="8169779"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52" name="Shape 252"/>
              <p:cNvSpPr/>
              <p:nvPr/>
            </p:nvSpPr>
            <p:spPr>
              <a:xfrm flipH="1">
                <a:off x="8169779"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53" name="Shape 253"/>
              <p:cNvSpPr/>
              <p:nvPr/>
            </p:nvSpPr>
            <p:spPr>
              <a:xfrm flipH="1">
                <a:off x="8169779"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254" name="Shape 254"/>
            <p:cNvGrpSpPr/>
            <p:nvPr/>
          </p:nvGrpSpPr>
          <p:grpSpPr>
            <a:xfrm>
              <a:off x="7427070" y="4309200"/>
              <a:ext cx="231600" cy="834300"/>
              <a:chOff x="7427070" y="4309200"/>
              <a:chExt cx="231600" cy="834300"/>
            </a:xfrm>
          </p:grpSpPr>
          <p:sp>
            <p:nvSpPr>
              <p:cNvPr id="255" name="Shape 255"/>
              <p:cNvSpPr/>
              <p:nvPr/>
            </p:nvSpPr>
            <p:spPr>
              <a:xfrm flipH="1">
                <a:off x="7427070"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56" name="Shape 256"/>
              <p:cNvSpPr/>
              <p:nvPr/>
            </p:nvSpPr>
            <p:spPr>
              <a:xfrm flipH="1">
                <a:off x="7427070"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57" name="Shape 257"/>
              <p:cNvSpPr/>
              <p:nvPr/>
            </p:nvSpPr>
            <p:spPr>
              <a:xfrm flipH="1">
                <a:off x="7427070"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58" name="Shape 258"/>
              <p:cNvSpPr/>
              <p:nvPr/>
            </p:nvSpPr>
            <p:spPr>
              <a:xfrm flipH="1">
                <a:off x="7427070"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259" name="Shape 259"/>
            <p:cNvGrpSpPr/>
            <p:nvPr/>
          </p:nvGrpSpPr>
          <p:grpSpPr>
            <a:xfrm>
              <a:off x="8541133" y="4518900"/>
              <a:ext cx="231600" cy="624600"/>
              <a:chOff x="8541133" y="4518900"/>
              <a:chExt cx="231600" cy="624600"/>
            </a:xfrm>
          </p:grpSpPr>
          <p:sp>
            <p:nvSpPr>
              <p:cNvPr id="260" name="Shape 260"/>
              <p:cNvSpPr/>
              <p:nvPr/>
            </p:nvSpPr>
            <p:spPr>
              <a:xfrm flipH="1">
                <a:off x="8541133"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61" name="Shape 261"/>
              <p:cNvSpPr/>
              <p:nvPr/>
            </p:nvSpPr>
            <p:spPr>
              <a:xfrm flipH="1">
                <a:off x="8541133"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62" name="Shape 262"/>
              <p:cNvSpPr/>
              <p:nvPr/>
            </p:nvSpPr>
            <p:spPr>
              <a:xfrm flipH="1">
                <a:off x="8541133"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263" name="Shape 263"/>
            <p:cNvGrpSpPr/>
            <p:nvPr/>
          </p:nvGrpSpPr>
          <p:grpSpPr>
            <a:xfrm>
              <a:off x="8912488" y="4309200"/>
              <a:ext cx="231600" cy="834300"/>
              <a:chOff x="8912488" y="4309200"/>
              <a:chExt cx="231600" cy="834300"/>
            </a:xfrm>
          </p:grpSpPr>
          <p:sp>
            <p:nvSpPr>
              <p:cNvPr id="264" name="Shape 264"/>
              <p:cNvSpPr/>
              <p:nvPr/>
            </p:nvSpPr>
            <p:spPr>
              <a:xfrm flipH="1">
                <a:off x="8912488" y="4728600"/>
                <a:ext cx="231600" cy="4149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65" name="Shape 265"/>
              <p:cNvSpPr/>
              <p:nvPr/>
            </p:nvSpPr>
            <p:spPr>
              <a:xfrm flipH="1">
                <a:off x="8912488" y="4309200"/>
                <a:ext cx="231600" cy="8343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66" name="Shape 266"/>
              <p:cNvSpPr/>
              <p:nvPr/>
            </p:nvSpPr>
            <p:spPr>
              <a:xfrm flipH="1">
                <a:off x="8912488" y="4518900"/>
                <a:ext cx="231600" cy="6246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67" name="Shape 267"/>
              <p:cNvSpPr/>
              <p:nvPr/>
            </p:nvSpPr>
            <p:spPr>
              <a:xfrm flipH="1">
                <a:off x="8912488" y="4938300"/>
                <a:ext cx="231600" cy="2052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sp>
        <p:nvSpPr>
          <p:cNvPr id="268" name="Shape 268"/>
          <p:cNvSpPr txBox="1"/>
          <p:nvPr>
            <p:ph type="title"/>
          </p:nvPr>
        </p:nvSpPr>
        <p:spPr>
          <a:xfrm>
            <a:off x="1388625" y="772725"/>
            <a:ext cx="6366900" cy="18633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lt1"/>
              </a:buClr>
              <a:buFont typeface="Maven Pro"/>
              <a:buNone/>
              <a:defRPr b="1" i="0" sz="8000" u="none" cap="none" strike="noStrike">
                <a:solidFill>
                  <a:schemeClr val="lt1"/>
                </a:solidFill>
                <a:latin typeface="Maven Pro"/>
                <a:ea typeface="Maven Pro"/>
                <a:cs typeface="Maven Pro"/>
                <a:sym typeface="Maven Pro"/>
              </a:defRPr>
            </a:lvl1pPr>
            <a:lvl2pPr indent="0" lvl="1" algn="ctr">
              <a:spcBef>
                <a:spcPts val="0"/>
              </a:spcBef>
              <a:buClr>
                <a:schemeClr val="lt1"/>
              </a:buClr>
              <a:buFont typeface="Maven Pro"/>
              <a:buNone/>
              <a:defRPr b="1" sz="8000">
                <a:solidFill>
                  <a:schemeClr val="lt1"/>
                </a:solidFill>
                <a:latin typeface="Maven Pro"/>
                <a:ea typeface="Maven Pro"/>
                <a:cs typeface="Maven Pro"/>
                <a:sym typeface="Maven Pro"/>
              </a:defRPr>
            </a:lvl2pPr>
            <a:lvl3pPr indent="0" lvl="2" algn="ctr">
              <a:spcBef>
                <a:spcPts val="0"/>
              </a:spcBef>
              <a:buClr>
                <a:schemeClr val="lt1"/>
              </a:buClr>
              <a:buFont typeface="Maven Pro"/>
              <a:buNone/>
              <a:defRPr b="1" sz="8000">
                <a:solidFill>
                  <a:schemeClr val="lt1"/>
                </a:solidFill>
                <a:latin typeface="Maven Pro"/>
                <a:ea typeface="Maven Pro"/>
                <a:cs typeface="Maven Pro"/>
                <a:sym typeface="Maven Pro"/>
              </a:defRPr>
            </a:lvl3pPr>
            <a:lvl4pPr indent="0" lvl="3" algn="ctr">
              <a:spcBef>
                <a:spcPts val="0"/>
              </a:spcBef>
              <a:buClr>
                <a:schemeClr val="lt1"/>
              </a:buClr>
              <a:buFont typeface="Maven Pro"/>
              <a:buNone/>
              <a:defRPr b="1" sz="8000">
                <a:solidFill>
                  <a:schemeClr val="lt1"/>
                </a:solidFill>
                <a:latin typeface="Maven Pro"/>
                <a:ea typeface="Maven Pro"/>
                <a:cs typeface="Maven Pro"/>
                <a:sym typeface="Maven Pro"/>
              </a:defRPr>
            </a:lvl4pPr>
            <a:lvl5pPr indent="0" lvl="4" algn="ctr">
              <a:spcBef>
                <a:spcPts val="0"/>
              </a:spcBef>
              <a:buClr>
                <a:schemeClr val="lt1"/>
              </a:buClr>
              <a:buFont typeface="Maven Pro"/>
              <a:buNone/>
              <a:defRPr b="1" sz="8000">
                <a:solidFill>
                  <a:schemeClr val="lt1"/>
                </a:solidFill>
                <a:latin typeface="Maven Pro"/>
                <a:ea typeface="Maven Pro"/>
                <a:cs typeface="Maven Pro"/>
                <a:sym typeface="Maven Pro"/>
              </a:defRPr>
            </a:lvl5pPr>
            <a:lvl6pPr indent="0" lvl="5" algn="ctr">
              <a:spcBef>
                <a:spcPts val="0"/>
              </a:spcBef>
              <a:buClr>
                <a:schemeClr val="lt1"/>
              </a:buClr>
              <a:buFont typeface="Maven Pro"/>
              <a:buNone/>
              <a:defRPr b="1" sz="8000">
                <a:solidFill>
                  <a:schemeClr val="lt1"/>
                </a:solidFill>
                <a:latin typeface="Maven Pro"/>
                <a:ea typeface="Maven Pro"/>
                <a:cs typeface="Maven Pro"/>
                <a:sym typeface="Maven Pro"/>
              </a:defRPr>
            </a:lvl6pPr>
            <a:lvl7pPr indent="0" lvl="6" algn="ctr">
              <a:spcBef>
                <a:spcPts val="0"/>
              </a:spcBef>
              <a:buClr>
                <a:schemeClr val="lt1"/>
              </a:buClr>
              <a:buFont typeface="Maven Pro"/>
              <a:buNone/>
              <a:defRPr b="1" sz="8000">
                <a:solidFill>
                  <a:schemeClr val="lt1"/>
                </a:solidFill>
                <a:latin typeface="Maven Pro"/>
                <a:ea typeface="Maven Pro"/>
                <a:cs typeface="Maven Pro"/>
                <a:sym typeface="Maven Pro"/>
              </a:defRPr>
            </a:lvl7pPr>
            <a:lvl8pPr indent="0" lvl="7" algn="ctr">
              <a:spcBef>
                <a:spcPts val="0"/>
              </a:spcBef>
              <a:buClr>
                <a:schemeClr val="lt1"/>
              </a:buClr>
              <a:buFont typeface="Maven Pro"/>
              <a:buNone/>
              <a:defRPr b="1" sz="8000">
                <a:solidFill>
                  <a:schemeClr val="lt1"/>
                </a:solidFill>
                <a:latin typeface="Maven Pro"/>
                <a:ea typeface="Maven Pro"/>
                <a:cs typeface="Maven Pro"/>
                <a:sym typeface="Maven Pro"/>
              </a:defRPr>
            </a:lvl8pPr>
            <a:lvl9pPr indent="0" lvl="8" algn="ctr">
              <a:spcBef>
                <a:spcPts val="0"/>
              </a:spcBef>
              <a:buClr>
                <a:schemeClr val="lt1"/>
              </a:buClr>
              <a:buFont typeface="Maven Pro"/>
              <a:buNone/>
              <a:defRPr b="1" sz="8000">
                <a:solidFill>
                  <a:schemeClr val="lt1"/>
                </a:solidFill>
                <a:latin typeface="Maven Pro"/>
                <a:ea typeface="Maven Pro"/>
                <a:cs typeface="Maven Pro"/>
                <a:sym typeface="Maven Pro"/>
              </a:defRPr>
            </a:lvl9pPr>
          </a:lstStyle>
          <a:p/>
        </p:txBody>
      </p:sp>
      <p:sp>
        <p:nvSpPr>
          <p:cNvPr id="269" name="Shape 269"/>
          <p:cNvSpPr txBox="1"/>
          <p:nvPr>
            <p:ph idx="1" type="body"/>
          </p:nvPr>
        </p:nvSpPr>
        <p:spPr>
          <a:xfrm>
            <a:off x="1388625" y="2712300"/>
            <a:ext cx="6366900" cy="1111200"/>
          </a:xfrm>
          <a:prstGeom prst="rect">
            <a:avLst/>
          </a:prstGeom>
          <a:noFill/>
          <a:ln>
            <a:noFill/>
          </a:ln>
        </p:spPr>
        <p:txBody>
          <a:bodyPr anchorCtr="0" anchor="t" bIns="91425" lIns="91425" rIns="91425" wrap="square" tIns="91425"/>
          <a:lstStyle>
            <a:lvl1pPr indent="82550" lvl="0" marL="0" marR="0" rtl="0" algn="ctr">
              <a:lnSpc>
                <a:spcPct val="115000"/>
              </a:lnSpc>
              <a:spcBef>
                <a:spcPts val="0"/>
              </a:spcBef>
              <a:spcAft>
                <a:spcPts val="1600"/>
              </a:spcAft>
              <a:buClr>
                <a:schemeClr val="lt1"/>
              </a:buClr>
              <a:buSzPct val="100000"/>
              <a:buFont typeface="Nunito"/>
              <a:buChar char="●"/>
              <a:defRPr b="0" i="0" sz="1300" u="none" cap="none" strike="noStrike">
                <a:solidFill>
                  <a:schemeClr val="lt1"/>
                </a:solidFill>
                <a:latin typeface="Nunito"/>
                <a:ea typeface="Nunito"/>
                <a:cs typeface="Nunito"/>
                <a:sym typeface="Nunito"/>
              </a:defRPr>
            </a:lvl1pPr>
            <a:lvl2pPr indent="69850" lvl="1" marL="0" marR="0" rtl="0" algn="ctr">
              <a:lnSpc>
                <a:spcPct val="115000"/>
              </a:lnSpc>
              <a:spcBef>
                <a:spcPts val="0"/>
              </a:spcBef>
              <a:spcAft>
                <a:spcPts val="1600"/>
              </a:spcAft>
              <a:buClr>
                <a:schemeClr val="lt1"/>
              </a:buClr>
              <a:buSzPct val="100000"/>
              <a:buFont typeface="Nunito"/>
              <a:buChar char="○"/>
              <a:defRPr b="0" i="0" sz="1100" u="none" cap="none" strike="noStrike">
                <a:solidFill>
                  <a:schemeClr val="lt1"/>
                </a:solidFill>
                <a:latin typeface="Nunito"/>
                <a:ea typeface="Nunito"/>
                <a:cs typeface="Nunito"/>
                <a:sym typeface="Nunito"/>
              </a:defRPr>
            </a:lvl2pPr>
            <a:lvl3pPr indent="69850" lvl="2" marL="0" marR="0" rtl="0" algn="ctr">
              <a:lnSpc>
                <a:spcPct val="115000"/>
              </a:lnSpc>
              <a:spcBef>
                <a:spcPts val="0"/>
              </a:spcBef>
              <a:spcAft>
                <a:spcPts val="1600"/>
              </a:spcAft>
              <a:buClr>
                <a:schemeClr val="lt1"/>
              </a:buClr>
              <a:buSzPct val="100000"/>
              <a:buFont typeface="Nunito"/>
              <a:buChar char="■"/>
              <a:defRPr b="0" i="0" sz="1100" u="none" cap="none" strike="noStrike">
                <a:solidFill>
                  <a:schemeClr val="lt1"/>
                </a:solidFill>
                <a:latin typeface="Nunito"/>
                <a:ea typeface="Nunito"/>
                <a:cs typeface="Nunito"/>
                <a:sym typeface="Nunito"/>
              </a:defRPr>
            </a:lvl3pPr>
            <a:lvl4pPr indent="69850" lvl="3" marL="0" marR="0" rtl="0" algn="ctr">
              <a:lnSpc>
                <a:spcPct val="115000"/>
              </a:lnSpc>
              <a:spcBef>
                <a:spcPts val="0"/>
              </a:spcBef>
              <a:spcAft>
                <a:spcPts val="1600"/>
              </a:spcAft>
              <a:buClr>
                <a:schemeClr val="lt1"/>
              </a:buClr>
              <a:buSzPct val="100000"/>
              <a:buFont typeface="Nunito"/>
              <a:buChar char="●"/>
              <a:defRPr b="0" i="0" sz="1100" u="none" cap="none" strike="noStrike">
                <a:solidFill>
                  <a:schemeClr val="lt1"/>
                </a:solidFill>
                <a:latin typeface="Nunito"/>
                <a:ea typeface="Nunito"/>
                <a:cs typeface="Nunito"/>
                <a:sym typeface="Nunito"/>
              </a:defRPr>
            </a:lvl4pPr>
            <a:lvl5pPr indent="69850" lvl="4" marL="0" marR="0" rtl="0" algn="ctr">
              <a:lnSpc>
                <a:spcPct val="115000"/>
              </a:lnSpc>
              <a:spcBef>
                <a:spcPts val="0"/>
              </a:spcBef>
              <a:spcAft>
                <a:spcPts val="1600"/>
              </a:spcAft>
              <a:buClr>
                <a:schemeClr val="lt1"/>
              </a:buClr>
              <a:buSzPct val="100000"/>
              <a:buFont typeface="Nunito"/>
              <a:buChar char="○"/>
              <a:defRPr b="0" i="0" sz="1100" u="none" cap="none" strike="noStrike">
                <a:solidFill>
                  <a:schemeClr val="lt1"/>
                </a:solidFill>
                <a:latin typeface="Nunito"/>
                <a:ea typeface="Nunito"/>
                <a:cs typeface="Nunito"/>
                <a:sym typeface="Nunito"/>
              </a:defRPr>
            </a:lvl5pPr>
            <a:lvl6pPr indent="69850" lvl="5" marL="0" marR="0" rtl="0" algn="ctr">
              <a:lnSpc>
                <a:spcPct val="115000"/>
              </a:lnSpc>
              <a:spcBef>
                <a:spcPts val="0"/>
              </a:spcBef>
              <a:spcAft>
                <a:spcPts val="1600"/>
              </a:spcAft>
              <a:buClr>
                <a:schemeClr val="lt1"/>
              </a:buClr>
              <a:buSzPct val="100000"/>
              <a:buFont typeface="Nunito"/>
              <a:buChar char="■"/>
              <a:defRPr b="0" i="0" sz="1100" u="none" cap="none" strike="noStrike">
                <a:solidFill>
                  <a:schemeClr val="lt1"/>
                </a:solidFill>
                <a:latin typeface="Nunito"/>
                <a:ea typeface="Nunito"/>
                <a:cs typeface="Nunito"/>
                <a:sym typeface="Nunito"/>
              </a:defRPr>
            </a:lvl6pPr>
            <a:lvl7pPr indent="69850" lvl="6" marL="0" marR="0" rtl="0" algn="ctr">
              <a:lnSpc>
                <a:spcPct val="115000"/>
              </a:lnSpc>
              <a:spcBef>
                <a:spcPts val="0"/>
              </a:spcBef>
              <a:spcAft>
                <a:spcPts val="1600"/>
              </a:spcAft>
              <a:buClr>
                <a:schemeClr val="lt1"/>
              </a:buClr>
              <a:buSzPct val="100000"/>
              <a:buFont typeface="Nunito"/>
              <a:buChar char="●"/>
              <a:defRPr b="0" i="0" sz="1100" u="none" cap="none" strike="noStrike">
                <a:solidFill>
                  <a:schemeClr val="lt1"/>
                </a:solidFill>
                <a:latin typeface="Nunito"/>
                <a:ea typeface="Nunito"/>
                <a:cs typeface="Nunito"/>
                <a:sym typeface="Nunito"/>
              </a:defRPr>
            </a:lvl7pPr>
            <a:lvl8pPr indent="69850" lvl="7" marL="0" marR="0" rtl="0" algn="ctr">
              <a:lnSpc>
                <a:spcPct val="115000"/>
              </a:lnSpc>
              <a:spcBef>
                <a:spcPts val="0"/>
              </a:spcBef>
              <a:spcAft>
                <a:spcPts val="1600"/>
              </a:spcAft>
              <a:buClr>
                <a:schemeClr val="lt1"/>
              </a:buClr>
              <a:buSzPct val="100000"/>
              <a:buFont typeface="Nunito"/>
              <a:buChar char="○"/>
              <a:defRPr b="0" i="0" sz="1100" u="none" cap="none" strike="noStrike">
                <a:solidFill>
                  <a:schemeClr val="lt1"/>
                </a:solidFill>
                <a:latin typeface="Nunito"/>
                <a:ea typeface="Nunito"/>
                <a:cs typeface="Nunito"/>
                <a:sym typeface="Nunito"/>
              </a:defRPr>
            </a:lvl8pPr>
            <a:lvl9pPr indent="69850" lvl="8" marL="0" marR="0" rtl="0" algn="ctr">
              <a:lnSpc>
                <a:spcPct val="115000"/>
              </a:lnSpc>
              <a:spcBef>
                <a:spcPts val="0"/>
              </a:spcBef>
              <a:spcAft>
                <a:spcPts val="1600"/>
              </a:spcAft>
              <a:buClr>
                <a:schemeClr val="lt1"/>
              </a:buClr>
              <a:buSzPct val="100000"/>
              <a:buFont typeface="Nunito"/>
              <a:buChar char="■"/>
              <a:defRPr b="0" i="0" sz="1100" u="none" cap="none" strike="noStrike">
                <a:solidFill>
                  <a:schemeClr val="lt1"/>
                </a:solidFill>
                <a:latin typeface="Nunito"/>
                <a:ea typeface="Nunito"/>
                <a:cs typeface="Nunito"/>
                <a:sym typeface="Nunito"/>
              </a:defRPr>
            </a:lvl9pPr>
          </a:lstStyle>
          <a:p/>
        </p:txBody>
      </p:sp>
      <p:sp>
        <p:nvSpPr>
          <p:cNvPr id="270" name="Shape 270"/>
          <p:cNvSpPr txBox="1"/>
          <p:nvPr>
            <p:ph idx="12" type="sldNum"/>
          </p:nvPr>
        </p:nvSpPr>
        <p:spPr>
          <a:xfrm>
            <a:off x="8451046" y="473697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i="0" lang="en" sz="1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271" name="Shape 271"/>
        <p:cNvGrpSpPr/>
        <p:nvPr/>
      </p:nvGrpSpPr>
      <p:grpSpPr>
        <a:xfrm>
          <a:off x="0" y="0"/>
          <a:ext cx="0" cy="0"/>
          <a:chOff x="0" y="0"/>
          <a:chExt cx="0" cy="0"/>
        </a:xfrm>
      </p:grpSpPr>
      <p:sp>
        <p:nvSpPr>
          <p:cNvPr id="272" name="Shape 272"/>
          <p:cNvSpPr txBox="1"/>
          <p:nvPr>
            <p:ph idx="12" type="sldNum"/>
          </p:nvPr>
        </p:nvSpPr>
        <p:spPr>
          <a:xfrm>
            <a:off x="8451046" y="473697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49" name="Shape 49"/>
        <p:cNvGrpSpPr/>
        <p:nvPr/>
      </p:nvGrpSpPr>
      <p:grpSpPr>
        <a:xfrm>
          <a:off x="0" y="0"/>
          <a:ext cx="0" cy="0"/>
          <a:chOff x="0" y="0"/>
          <a:chExt cx="0" cy="0"/>
        </a:xfrm>
      </p:grpSpPr>
      <p:grpSp>
        <p:nvGrpSpPr>
          <p:cNvPr id="50" name="Shape 50"/>
          <p:cNvGrpSpPr/>
          <p:nvPr/>
        </p:nvGrpSpPr>
        <p:grpSpPr>
          <a:xfrm>
            <a:off x="625966" y="299376"/>
            <a:ext cx="999312" cy="999312"/>
            <a:chOff x="348199" y="179450"/>
            <a:chExt cx="1116300" cy="1116300"/>
          </a:xfrm>
        </p:grpSpPr>
        <p:sp>
          <p:nvSpPr>
            <p:cNvPr id="51" name="Shape 51"/>
            <p:cNvSpPr/>
            <p:nvPr/>
          </p:nvSpPr>
          <p:spPr>
            <a:xfrm rot="-5400000">
              <a:off x="574557" y="405788"/>
              <a:ext cx="663600" cy="663600"/>
            </a:xfrm>
            <a:prstGeom prst="pie">
              <a:avLst>
                <a:gd fmla="val 10792838" name="adj1"/>
                <a:gd fmla="val 16200000" name="adj2"/>
              </a:avLst>
            </a:prstGeom>
            <a:solidFill>
              <a:schemeClr val="dk2">
                <a:alpha val="12156"/>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52" name="Shape 52"/>
            <p:cNvSpPr/>
            <p:nvPr/>
          </p:nvSpPr>
          <p:spPr>
            <a:xfrm rot="-5400000">
              <a:off x="348199" y="179450"/>
              <a:ext cx="1116300" cy="1116300"/>
            </a:xfrm>
            <a:prstGeom prst="pie">
              <a:avLst>
                <a:gd fmla="val 10792838" name="adj1"/>
                <a:gd fmla="val 16200000" name="adj2"/>
              </a:avLst>
            </a:prstGeom>
            <a:solidFill>
              <a:schemeClr val="dk2">
                <a:alpha val="12156"/>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sp>
        <p:nvSpPr>
          <p:cNvPr id="53" name="Shape 53"/>
          <p:cNvSpPr txBox="1"/>
          <p:nvPr>
            <p:ph type="title"/>
          </p:nvPr>
        </p:nvSpPr>
        <p:spPr>
          <a:xfrm>
            <a:off x="1303800" y="598575"/>
            <a:ext cx="7030500" cy="9993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2"/>
              </a:buClr>
              <a:buFont typeface="Maven Pro"/>
              <a:buNone/>
              <a:defRPr b="1" i="0" sz="2800" u="none" cap="none" strike="noStrike">
                <a:solidFill>
                  <a:schemeClr val="dk2"/>
                </a:solidFill>
                <a:latin typeface="Maven Pro"/>
                <a:ea typeface="Maven Pro"/>
                <a:cs typeface="Maven Pro"/>
                <a:sym typeface="Maven Pro"/>
              </a:defRPr>
            </a:lvl1pPr>
            <a:lvl2pPr indent="0" lvl="1">
              <a:spcBef>
                <a:spcPts val="0"/>
              </a:spcBef>
              <a:buClr>
                <a:schemeClr val="dk2"/>
              </a:buClr>
              <a:buFont typeface="Maven Pro"/>
              <a:buNone/>
              <a:defRPr b="1" sz="2800">
                <a:solidFill>
                  <a:schemeClr val="dk2"/>
                </a:solidFill>
                <a:latin typeface="Maven Pro"/>
                <a:ea typeface="Maven Pro"/>
                <a:cs typeface="Maven Pro"/>
                <a:sym typeface="Maven Pro"/>
              </a:defRPr>
            </a:lvl2pPr>
            <a:lvl3pPr indent="0" lvl="2">
              <a:spcBef>
                <a:spcPts val="0"/>
              </a:spcBef>
              <a:buClr>
                <a:schemeClr val="dk2"/>
              </a:buClr>
              <a:buFont typeface="Maven Pro"/>
              <a:buNone/>
              <a:defRPr b="1" sz="2800">
                <a:solidFill>
                  <a:schemeClr val="dk2"/>
                </a:solidFill>
                <a:latin typeface="Maven Pro"/>
                <a:ea typeface="Maven Pro"/>
                <a:cs typeface="Maven Pro"/>
                <a:sym typeface="Maven Pro"/>
              </a:defRPr>
            </a:lvl3pPr>
            <a:lvl4pPr indent="0" lvl="3">
              <a:spcBef>
                <a:spcPts val="0"/>
              </a:spcBef>
              <a:buClr>
                <a:schemeClr val="dk2"/>
              </a:buClr>
              <a:buFont typeface="Maven Pro"/>
              <a:buNone/>
              <a:defRPr b="1" sz="2800">
                <a:solidFill>
                  <a:schemeClr val="dk2"/>
                </a:solidFill>
                <a:latin typeface="Maven Pro"/>
                <a:ea typeface="Maven Pro"/>
                <a:cs typeface="Maven Pro"/>
                <a:sym typeface="Maven Pro"/>
              </a:defRPr>
            </a:lvl4pPr>
            <a:lvl5pPr indent="0" lvl="4">
              <a:spcBef>
                <a:spcPts val="0"/>
              </a:spcBef>
              <a:buClr>
                <a:schemeClr val="dk2"/>
              </a:buClr>
              <a:buFont typeface="Maven Pro"/>
              <a:buNone/>
              <a:defRPr b="1" sz="2800">
                <a:solidFill>
                  <a:schemeClr val="dk2"/>
                </a:solidFill>
                <a:latin typeface="Maven Pro"/>
                <a:ea typeface="Maven Pro"/>
                <a:cs typeface="Maven Pro"/>
                <a:sym typeface="Maven Pro"/>
              </a:defRPr>
            </a:lvl5pPr>
            <a:lvl6pPr indent="0" lvl="5">
              <a:spcBef>
                <a:spcPts val="0"/>
              </a:spcBef>
              <a:buClr>
                <a:schemeClr val="dk2"/>
              </a:buClr>
              <a:buFont typeface="Maven Pro"/>
              <a:buNone/>
              <a:defRPr b="1" sz="2800">
                <a:solidFill>
                  <a:schemeClr val="dk2"/>
                </a:solidFill>
                <a:latin typeface="Maven Pro"/>
                <a:ea typeface="Maven Pro"/>
                <a:cs typeface="Maven Pro"/>
                <a:sym typeface="Maven Pro"/>
              </a:defRPr>
            </a:lvl6pPr>
            <a:lvl7pPr indent="0" lvl="6">
              <a:spcBef>
                <a:spcPts val="0"/>
              </a:spcBef>
              <a:buClr>
                <a:schemeClr val="dk2"/>
              </a:buClr>
              <a:buFont typeface="Maven Pro"/>
              <a:buNone/>
              <a:defRPr b="1" sz="2800">
                <a:solidFill>
                  <a:schemeClr val="dk2"/>
                </a:solidFill>
                <a:latin typeface="Maven Pro"/>
                <a:ea typeface="Maven Pro"/>
                <a:cs typeface="Maven Pro"/>
                <a:sym typeface="Maven Pro"/>
              </a:defRPr>
            </a:lvl7pPr>
            <a:lvl8pPr indent="0" lvl="7">
              <a:spcBef>
                <a:spcPts val="0"/>
              </a:spcBef>
              <a:buClr>
                <a:schemeClr val="dk2"/>
              </a:buClr>
              <a:buFont typeface="Maven Pro"/>
              <a:buNone/>
              <a:defRPr b="1" sz="2800">
                <a:solidFill>
                  <a:schemeClr val="dk2"/>
                </a:solidFill>
                <a:latin typeface="Maven Pro"/>
                <a:ea typeface="Maven Pro"/>
                <a:cs typeface="Maven Pro"/>
                <a:sym typeface="Maven Pro"/>
              </a:defRPr>
            </a:lvl8pPr>
            <a:lvl9pPr indent="0" lvl="8">
              <a:spcBef>
                <a:spcPts val="0"/>
              </a:spcBef>
              <a:buClr>
                <a:schemeClr val="dk2"/>
              </a:buClr>
              <a:buFont typeface="Maven Pro"/>
              <a:buNone/>
              <a:defRPr b="1" sz="2800">
                <a:solidFill>
                  <a:schemeClr val="dk2"/>
                </a:solidFill>
                <a:latin typeface="Maven Pro"/>
                <a:ea typeface="Maven Pro"/>
                <a:cs typeface="Maven Pro"/>
                <a:sym typeface="Maven Pro"/>
              </a:defRPr>
            </a:lvl9pPr>
          </a:lstStyle>
          <a:p/>
        </p:txBody>
      </p:sp>
      <p:sp>
        <p:nvSpPr>
          <p:cNvPr id="54" name="Shape 54"/>
          <p:cNvSpPr txBox="1"/>
          <p:nvPr>
            <p:ph idx="1" type="body"/>
          </p:nvPr>
        </p:nvSpPr>
        <p:spPr>
          <a:xfrm>
            <a:off x="1303800" y="1990050"/>
            <a:ext cx="7030500" cy="2541600"/>
          </a:xfrm>
          <a:prstGeom prst="rect">
            <a:avLst/>
          </a:prstGeom>
          <a:noFill/>
          <a:ln>
            <a:noFill/>
          </a:ln>
        </p:spPr>
        <p:txBody>
          <a:bodyPr anchorCtr="0" anchor="t" bIns="91425" lIns="91425" rIns="91425" wrap="square" tIns="91425"/>
          <a:lstStyle>
            <a:lvl1pPr indent="82550" lvl="0" marL="0" marR="0" rtl="0" algn="l">
              <a:lnSpc>
                <a:spcPct val="115000"/>
              </a:lnSpc>
              <a:spcBef>
                <a:spcPts val="0"/>
              </a:spcBef>
              <a:spcAft>
                <a:spcPts val="1600"/>
              </a:spcAft>
              <a:buClr>
                <a:schemeClr val="dk2"/>
              </a:buClr>
              <a:buSzPct val="100000"/>
              <a:buFont typeface="Nunito"/>
              <a:buChar char="●"/>
              <a:defRPr b="0" i="0" sz="1300" u="none" cap="none" strike="noStrike">
                <a:solidFill>
                  <a:schemeClr val="dk2"/>
                </a:solidFill>
                <a:latin typeface="Nunito"/>
                <a:ea typeface="Nunito"/>
                <a:cs typeface="Nunito"/>
                <a:sym typeface="Nunito"/>
              </a:defRPr>
            </a:lvl1pPr>
            <a:lvl2pPr indent="69850" lvl="1"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2pPr>
            <a:lvl3pPr indent="69850" lvl="2"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3pPr>
            <a:lvl4pPr indent="69850" lvl="3"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4pPr>
            <a:lvl5pPr indent="69850" lvl="4"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5pPr>
            <a:lvl6pPr indent="69850" lvl="5"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6pPr>
            <a:lvl7pPr indent="69850" lvl="6"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7pPr>
            <a:lvl8pPr indent="69850" lvl="7"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8pPr>
            <a:lvl9pPr indent="69850" lvl="8"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9pPr>
          </a:lstStyle>
          <a:p/>
        </p:txBody>
      </p:sp>
      <p:sp>
        <p:nvSpPr>
          <p:cNvPr id="55" name="Shape 55"/>
          <p:cNvSpPr txBox="1"/>
          <p:nvPr>
            <p:ph idx="12" type="sldNum"/>
          </p:nvPr>
        </p:nvSpPr>
        <p:spPr>
          <a:xfrm>
            <a:off x="8451046" y="473697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56" name="Shape 56"/>
        <p:cNvGrpSpPr/>
        <p:nvPr/>
      </p:nvGrpSpPr>
      <p:grpSpPr>
        <a:xfrm>
          <a:off x="0" y="0"/>
          <a:ext cx="0" cy="0"/>
          <a:chOff x="0" y="0"/>
          <a:chExt cx="0" cy="0"/>
        </a:xfrm>
      </p:grpSpPr>
      <p:grpSp>
        <p:nvGrpSpPr>
          <p:cNvPr id="57" name="Shape 57"/>
          <p:cNvGrpSpPr/>
          <p:nvPr/>
        </p:nvGrpSpPr>
        <p:grpSpPr>
          <a:xfrm>
            <a:off x="146769" y="3406"/>
            <a:ext cx="1233214" cy="1384535"/>
            <a:chOff x="146769" y="3406"/>
            <a:chExt cx="1233214" cy="1384535"/>
          </a:xfrm>
        </p:grpSpPr>
        <p:grpSp>
          <p:nvGrpSpPr>
            <p:cNvPr id="58" name="Shape 58"/>
            <p:cNvGrpSpPr/>
            <p:nvPr/>
          </p:nvGrpSpPr>
          <p:grpSpPr>
            <a:xfrm>
              <a:off x="1063183" y="3406"/>
              <a:ext cx="316800" cy="688513"/>
              <a:chOff x="1063183" y="3406"/>
              <a:chExt cx="316800" cy="688513"/>
            </a:xfrm>
          </p:grpSpPr>
          <p:sp>
            <p:nvSpPr>
              <p:cNvPr id="59" name="Shape 59"/>
              <p:cNvSpPr/>
              <p:nvPr/>
            </p:nvSpPr>
            <p:spPr>
              <a:xfrm rot="10800000">
                <a:off x="1063183" y="3419"/>
                <a:ext cx="316800" cy="688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60" name="Shape 60"/>
              <p:cNvSpPr/>
              <p:nvPr/>
            </p:nvSpPr>
            <p:spPr>
              <a:xfrm rot="10800000">
                <a:off x="1063183" y="3406"/>
                <a:ext cx="316800" cy="340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61" name="Shape 61"/>
            <p:cNvGrpSpPr/>
            <p:nvPr/>
          </p:nvGrpSpPr>
          <p:grpSpPr>
            <a:xfrm>
              <a:off x="604976" y="3406"/>
              <a:ext cx="316800" cy="1036524"/>
              <a:chOff x="604976" y="3406"/>
              <a:chExt cx="316800" cy="1036524"/>
            </a:xfrm>
          </p:grpSpPr>
          <p:sp>
            <p:nvSpPr>
              <p:cNvPr id="62" name="Shape 62"/>
              <p:cNvSpPr/>
              <p:nvPr/>
            </p:nvSpPr>
            <p:spPr>
              <a:xfrm rot="10800000">
                <a:off x="604976" y="3419"/>
                <a:ext cx="316800" cy="688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63" name="Shape 63"/>
              <p:cNvSpPr/>
              <p:nvPr/>
            </p:nvSpPr>
            <p:spPr>
              <a:xfrm rot="10800000">
                <a:off x="604976" y="3430"/>
                <a:ext cx="316800" cy="1036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64" name="Shape 64"/>
              <p:cNvSpPr/>
              <p:nvPr/>
            </p:nvSpPr>
            <p:spPr>
              <a:xfrm rot="10800000">
                <a:off x="604976" y="3406"/>
                <a:ext cx="316800" cy="340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65" name="Shape 65"/>
            <p:cNvGrpSpPr/>
            <p:nvPr/>
          </p:nvGrpSpPr>
          <p:grpSpPr>
            <a:xfrm>
              <a:off x="146769" y="3406"/>
              <a:ext cx="316800" cy="1384535"/>
              <a:chOff x="146769" y="3406"/>
              <a:chExt cx="316800" cy="1384535"/>
            </a:xfrm>
          </p:grpSpPr>
          <p:sp>
            <p:nvSpPr>
              <p:cNvPr id="66" name="Shape 66"/>
              <p:cNvSpPr/>
              <p:nvPr/>
            </p:nvSpPr>
            <p:spPr>
              <a:xfrm rot="10800000">
                <a:off x="146769" y="3419"/>
                <a:ext cx="316800" cy="688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67" name="Shape 67"/>
              <p:cNvSpPr/>
              <p:nvPr/>
            </p:nvSpPr>
            <p:spPr>
              <a:xfrm rot="10800000">
                <a:off x="146769" y="3441"/>
                <a:ext cx="316800" cy="1384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68" name="Shape 68"/>
              <p:cNvSpPr/>
              <p:nvPr/>
            </p:nvSpPr>
            <p:spPr>
              <a:xfrm rot="10800000">
                <a:off x="146769" y="3430"/>
                <a:ext cx="316800" cy="1036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69" name="Shape 69"/>
              <p:cNvSpPr/>
              <p:nvPr/>
            </p:nvSpPr>
            <p:spPr>
              <a:xfrm rot="10800000">
                <a:off x="146769" y="3406"/>
                <a:ext cx="316800" cy="340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grpSp>
        <p:nvGrpSpPr>
          <p:cNvPr id="70" name="Shape 70"/>
          <p:cNvGrpSpPr/>
          <p:nvPr/>
        </p:nvGrpSpPr>
        <p:grpSpPr>
          <a:xfrm>
            <a:off x="6775084" y="2904008"/>
            <a:ext cx="2186147" cy="2239500"/>
            <a:chOff x="6775084" y="2904008"/>
            <a:chExt cx="2186147" cy="2239500"/>
          </a:xfrm>
        </p:grpSpPr>
        <p:grpSp>
          <p:nvGrpSpPr>
            <p:cNvPr id="71" name="Shape 71"/>
            <p:cNvGrpSpPr/>
            <p:nvPr/>
          </p:nvGrpSpPr>
          <p:grpSpPr>
            <a:xfrm>
              <a:off x="6775084" y="4253708"/>
              <a:ext cx="409500" cy="889800"/>
              <a:chOff x="6775084" y="4253708"/>
              <a:chExt cx="409500" cy="889800"/>
            </a:xfrm>
          </p:grpSpPr>
          <p:sp>
            <p:nvSpPr>
              <p:cNvPr id="72" name="Shape 72"/>
              <p:cNvSpPr/>
              <p:nvPr/>
            </p:nvSpPr>
            <p:spPr>
              <a:xfrm>
                <a:off x="6775084" y="4253708"/>
                <a:ext cx="409500" cy="8898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73" name="Shape 73"/>
              <p:cNvSpPr/>
              <p:nvPr/>
            </p:nvSpPr>
            <p:spPr>
              <a:xfrm>
                <a:off x="6775084" y="4703408"/>
                <a:ext cx="409500" cy="4401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74" name="Shape 74"/>
            <p:cNvGrpSpPr/>
            <p:nvPr/>
          </p:nvGrpSpPr>
          <p:grpSpPr>
            <a:xfrm>
              <a:off x="7367299" y="3804008"/>
              <a:ext cx="409500" cy="1339500"/>
              <a:chOff x="7367299" y="3804008"/>
              <a:chExt cx="409500" cy="1339500"/>
            </a:xfrm>
          </p:grpSpPr>
          <p:sp>
            <p:nvSpPr>
              <p:cNvPr id="75" name="Shape 75"/>
              <p:cNvSpPr/>
              <p:nvPr/>
            </p:nvSpPr>
            <p:spPr>
              <a:xfrm>
                <a:off x="7367299" y="4253708"/>
                <a:ext cx="409500" cy="8898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76" name="Shape 76"/>
              <p:cNvSpPr/>
              <p:nvPr/>
            </p:nvSpPr>
            <p:spPr>
              <a:xfrm>
                <a:off x="7367299" y="3804008"/>
                <a:ext cx="409500" cy="1339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77" name="Shape 77"/>
              <p:cNvSpPr/>
              <p:nvPr/>
            </p:nvSpPr>
            <p:spPr>
              <a:xfrm>
                <a:off x="7367299" y="4703408"/>
                <a:ext cx="409500" cy="4401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78" name="Shape 78"/>
            <p:cNvGrpSpPr/>
            <p:nvPr/>
          </p:nvGrpSpPr>
          <p:grpSpPr>
            <a:xfrm>
              <a:off x="7959516" y="3354008"/>
              <a:ext cx="409500" cy="1789500"/>
              <a:chOff x="7959516" y="3354008"/>
              <a:chExt cx="409500" cy="1789500"/>
            </a:xfrm>
          </p:grpSpPr>
          <p:sp>
            <p:nvSpPr>
              <p:cNvPr id="79" name="Shape 79"/>
              <p:cNvSpPr/>
              <p:nvPr/>
            </p:nvSpPr>
            <p:spPr>
              <a:xfrm>
                <a:off x="7959516" y="4253708"/>
                <a:ext cx="409500" cy="8898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80" name="Shape 80"/>
              <p:cNvSpPr/>
              <p:nvPr/>
            </p:nvSpPr>
            <p:spPr>
              <a:xfrm>
                <a:off x="7959516" y="3354008"/>
                <a:ext cx="409500" cy="1789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81" name="Shape 81"/>
              <p:cNvSpPr/>
              <p:nvPr/>
            </p:nvSpPr>
            <p:spPr>
              <a:xfrm>
                <a:off x="7959516" y="3804008"/>
                <a:ext cx="409500" cy="1339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82" name="Shape 82"/>
              <p:cNvSpPr/>
              <p:nvPr/>
            </p:nvSpPr>
            <p:spPr>
              <a:xfrm>
                <a:off x="7959516" y="4703408"/>
                <a:ext cx="409500" cy="4401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83" name="Shape 83"/>
            <p:cNvGrpSpPr/>
            <p:nvPr/>
          </p:nvGrpSpPr>
          <p:grpSpPr>
            <a:xfrm>
              <a:off x="8551731" y="2904008"/>
              <a:ext cx="409500" cy="2239500"/>
              <a:chOff x="8551731" y="2904008"/>
              <a:chExt cx="409500" cy="2239500"/>
            </a:xfrm>
          </p:grpSpPr>
          <p:sp>
            <p:nvSpPr>
              <p:cNvPr id="84" name="Shape 84"/>
              <p:cNvSpPr/>
              <p:nvPr/>
            </p:nvSpPr>
            <p:spPr>
              <a:xfrm>
                <a:off x="8551731" y="4253708"/>
                <a:ext cx="409500" cy="8898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85" name="Shape 85"/>
              <p:cNvSpPr/>
              <p:nvPr/>
            </p:nvSpPr>
            <p:spPr>
              <a:xfrm>
                <a:off x="8551731" y="3354008"/>
                <a:ext cx="409500" cy="1789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86" name="Shape 86"/>
              <p:cNvSpPr/>
              <p:nvPr/>
            </p:nvSpPr>
            <p:spPr>
              <a:xfrm>
                <a:off x="8551731" y="3804008"/>
                <a:ext cx="409500" cy="1339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87" name="Shape 87"/>
              <p:cNvSpPr/>
              <p:nvPr/>
            </p:nvSpPr>
            <p:spPr>
              <a:xfrm>
                <a:off x="8551731" y="2904008"/>
                <a:ext cx="409500" cy="22395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88" name="Shape 88"/>
              <p:cNvSpPr/>
              <p:nvPr/>
            </p:nvSpPr>
            <p:spPr>
              <a:xfrm>
                <a:off x="8551731" y="4703408"/>
                <a:ext cx="409500" cy="440100"/>
              </a:xfrm>
              <a:prstGeom prst="round2SameRect">
                <a:avLst>
                  <a:gd fmla="val 50000" name="adj1"/>
                  <a:gd fmla="val 0"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sp>
        <p:nvSpPr>
          <p:cNvPr id="89" name="Shape 89"/>
          <p:cNvSpPr txBox="1"/>
          <p:nvPr>
            <p:ph type="title"/>
          </p:nvPr>
        </p:nvSpPr>
        <p:spPr>
          <a:xfrm>
            <a:off x="824000" y="1613825"/>
            <a:ext cx="5857800" cy="1872900"/>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chemeClr val="lt1"/>
              </a:buClr>
              <a:buFont typeface="Maven Pro"/>
              <a:buNone/>
              <a:defRPr b="1" i="0" sz="3600" u="none" cap="none" strike="noStrike">
                <a:solidFill>
                  <a:schemeClr val="lt1"/>
                </a:solidFill>
                <a:latin typeface="Maven Pro"/>
                <a:ea typeface="Maven Pro"/>
                <a:cs typeface="Maven Pro"/>
                <a:sym typeface="Maven Pro"/>
              </a:defRPr>
            </a:lvl1pPr>
            <a:lvl2pPr indent="0" lvl="1">
              <a:spcBef>
                <a:spcPts val="0"/>
              </a:spcBef>
              <a:buClr>
                <a:schemeClr val="lt1"/>
              </a:buClr>
              <a:buFont typeface="Maven Pro"/>
              <a:buNone/>
              <a:defRPr b="1" sz="3600">
                <a:solidFill>
                  <a:schemeClr val="lt1"/>
                </a:solidFill>
                <a:latin typeface="Maven Pro"/>
                <a:ea typeface="Maven Pro"/>
                <a:cs typeface="Maven Pro"/>
                <a:sym typeface="Maven Pro"/>
              </a:defRPr>
            </a:lvl2pPr>
            <a:lvl3pPr indent="0" lvl="2">
              <a:spcBef>
                <a:spcPts val="0"/>
              </a:spcBef>
              <a:buClr>
                <a:schemeClr val="lt1"/>
              </a:buClr>
              <a:buFont typeface="Maven Pro"/>
              <a:buNone/>
              <a:defRPr b="1" sz="3600">
                <a:solidFill>
                  <a:schemeClr val="lt1"/>
                </a:solidFill>
                <a:latin typeface="Maven Pro"/>
                <a:ea typeface="Maven Pro"/>
                <a:cs typeface="Maven Pro"/>
                <a:sym typeface="Maven Pro"/>
              </a:defRPr>
            </a:lvl3pPr>
            <a:lvl4pPr indent="0" lvl="3">
              <a:spcBef>
                <a:spcPts val="0"/>
              </a:spcBef>
              <a:buClr>
                <a:schemeClr val="lt1"/>
              </a:buClr>
              <a:buFont typeface="Maven Pro"/>
              <a:buNone/>
              <a:defRPr b="1" sz="3600">
                <a:solidFill>
                  <a:schemeClr val="lt1"/>
                </a:solidFill>
                <a:latin typeface="Maven Pro"/>
                <a:ea typeface="Maven Pro"/>
                <a:cs typeface="Maven Pro"/>
                <a:sym typeface="Maven Pro"/>
              </a:defRPr>
            </a:lvl4pPr>
            <a:lvl5pPr indent="0" lvl="4">
              <a:spcBef>
                <a:spcPts val="0"/>
              </a:spcBef>
              <a:buClr>
                <a:schemeClr val="lt1"/>
              </a:buClr>
              <a:buFont typeface="Maven Pro"/>
              <a:buNone/>
              <a:defRPr b="1" sz="3600">
                <a:solidFill>
                  <a:schemeClr val="lt1"/>
                </a:solidFill>
                <a:latin typeface="Maven Pro"/>
                <a:ea typeface="Maven Pro"/>
                <a:cs typeface="Maven Pro"/>
                <a:sym typeface="Maven Pro"/>
              </a:defRPr>
            </a:lvl5pPr>
            <a:lvl6pPr indent="0" lvl="5">
              <a:spcBef>
                <a:spcPts val="0"/>
              </a:spcBef>
              <a:buClr>
                <a:schemeClr val="lt1"/>
              </a:buClr>
              <a:buFont typeface="Maven Pro"/>
              <a:buNone/>
              <a:defRPr b="1" sz="3600">
                <a:solidFill>
                  <a:schemeClr val="lt1"/>
                </a:solidFill>
                <a:latin typeface="Maven Pro"/>
                <a:ea typeface="Maven Pro"/>
                <a:cs typeface="Maven Pro"/>
                <a:sym typeface="Maven Pro"/>
              </a:defRPr>
            </a:lvl6pPr>
            <a:lvl7pPr indent="0" lvl="6">
              <a:spcBef>
                <a:spcPts val="0"/>
              </a:spcBef>
              <a:buClr>
                <a:schemeClr val="lt1"/>
              </a:buClr>
              <a:buFont typeface="Maven Pro"/>
              <a:buNone/>
              <a:defRPr b="1" sz="3600">
                <a:solidFill>
                  <a:schemeClr val="lt1"/>
                </a:solidFill>
                <a:latin typeface="Maven Pro"/>
                <a:ea typeface="Maven Pro"/>
                <a:cs typeface="Maven Pro"/>
                <a:sym typeface="Maven Pro"/>
              </a:defRPr>
            </a:lvl7pPr>
            <a:lvl8pPr indent="0" lvl="7">
              <a:spcBef>
                <a:spcPts val="0"/>
              </a:spcBef>
              <a:buClr>
                <a:schemeClr val="lt1"/>
              </a:buClr>
              <a:buFont typeface="Maven Pro"/>
              <a:buNone/>
              <a:defRPr b="1" sz="3600">
                <a:solidFill>
                  <a:schemeClr val="lt1"/>
                </a:solidFill>
                <a:latin typeface="Maven Pro"/>
                <a:ea typeface="Maven Pro"/>
                <a:cs typeface="Maven Pro"/>
                <a:sym typeface="Maven Pro"/>
              </a:defRPr>
            </a:lvl8pPr>
            <a:lvl9pPr indent="0" lvl="8">
              <a:spcBef>
                <a:spcPts val="0"/>
              </a:spcBef>
              <a:buClr>
                <a:schemeClr val="lt1"/>
              </a:buClr>
              <a:buFont typeface="Maven Pro"/>
              <a:buNone/>
              <a:defRPr b="1" sz="3600">
                <a:solidFill>
                  <a:schemeClr val="lt1"/>
                </a:solidFill>
                <a:latin typeface="Maven Pro"/>
                <a:ea typeface="Maven Pro"/>
                <a:cs typeface="Maven Pro"/>
                <a:sym typeface="Maven Pro"/>
              </a:defRPr>
            </a:lvl9pPr>
          </a:lstStyle>
          <a:p/>
        </p:txBody>
      </p:sp>
      <p:sp>
        <p:nvSpPr>
          <p:cNvPr id="90" name="Shape 90"/>
          <p:cNvSpPr txBox="1"/>
          <p:nvPr>
            <p:ph idx="12" type="sldNum"/>
          </p:nvPr>
        </p:nvSpPr>
        <p:spPr>
          <a:xfrm>
            <a:off x="8451046" y="473697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i="0" lang="en" sz="1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91" name="Shape 91"/>
        <p:cNvGrpSpPr/>
        <p:nvPr/>
      </p:nvGrpSpPr>
      <p:grpSpPr>
        <a:xfrm>
          <a:off x="0" y="0"/>
          <a:ext cx="0" cy="0"/>
          <a:chOff x="0" y="0"/>
          <a:chExt cx="0" cy="0"/>
        </a:xfrm>
      </p:grpSpPr>
      <p:grpSp>
        <p:nvGrpSpPr>
          <p:cNvPr id="92" name="Shape 92"/>
          <p:cNvGrpSpPr/>
          <p:nvPr/>
        </p:nvGrpSpPr>
        <p:grpSpPr>
          <a:xfrm>
            <a:off x="625966" y="299376"/>
            <a:ext cx="999312" cy="999312"/>
            <a:chOff x="348199" y="179450"/>
            <a:chExt cx="1116300" cy="1116300"/>
          </a:xfrm>
        </p:grpSpPr>
        <p:sp>
          <p:nvSpPr>
            <p:cNvPr id="93" name="Shape 93"/>
            <p:cNvSpPr/>
            <p:nvPr/>
          </p:nvSpPr>
          <p:spPr>
            <a:xfrm rot="-5400000">
              <a:off x="574557" y="405788"/>
              <a:ext cx="663600" cy="663600"/>
            </a:xfrm>
            <a:prstGeom prst="pie">
              <a:avLst>
                <a:gd fmla="val 10792838" name="adj1"/>
                <a:gd fmla="val 16200000" name="adj2"/>
              </a:avLst>
            </a:prstGeom>
            <a:solidFill>
              <a:schemeClr val="dk2">
                <a:alpha val="12156"/>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94" name="Shape 94"/>
            <p:cNvSpPr/>
            <p:nvPr/>
          </p:nvSpPr>
          <p:spPr>
            <a:xfrm rot="-5400000">
              <a:off x="348199" y="179450"/>
              <a:ext cx="1116300" cy="1116300"/>
            </a:xfrm>
            <a:prstGeom prst="pie">
              <a:avLst>
                <a:gd fmla="val 10792838" name="adj1"/>
                <a:gd fmla="val 16200000" name="adj2"/>
              </a:avLst>
            </a:prstGeom>
            <a:solidFill>
              <a:schemeClr val="dk2">
                <a:alpha val="12156"/>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sp>
        <p:nvSpPr>
          <p:cNvPr id="95" name="Shape 95"/>
          <p:cNvSpPr txBox="1"/>
          <p:nvPr>
            <p:ph type="title"/>
          </p:nvPr>
        </p:nvSpPr>
        <p:spPr>
          <a:xfrm>
            <a:off x="1303800" y="598575"/>
            <a:ext cx="7030500" cy="9993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2"/>
              </a:buClr>
              <a:buFont typeface="Maven Pro"/>
              <a:buNone/>
              <a:defRPr b="1" i="0" sz="2800" u="none" cap="none" strike="noStrike">
                <a:solidFill>
                  <a:schemeClr val="dk2"/>
                </a:solidFill>
                <a:latin typeface="Maven Pro"/>
                <a:ea typeface="Maven Pro"/>
                <a:cs typeface="Maven Pro"/>
                <a:sym typeface="Maven Pro"/>
              </a:defRPr>
            </a:lvl1pPr>
            <a:lvl2pPr indent="0" lvl="1">
              <a:spcBef>
                <a:spcPts val="0"/>
              </a:spcBef>
              <a:buClr>
                <a:schemeClr val="dk2"/>
              </a:buClr>
              <a:buFont typeface="Maven Pro"/>
              <a:buNone/>
              <a:defRPr b="1" sz="2800">
                <a:solidFill>
                  <a:schemeClr val="dk2"/>
                </a:solidFill>
                <a:latin typeface="Maven Pro"/>
                <a:ea typeface="Maven Pro"/>
                <a:cs typeface="Maven Pro"/>
                <a:sym typeface="Maven Pro"/>
              </a:defRPr>
            </a:lvl2pPr>
            <a:lvl3pPr indent="0" lvl="2">
              <a:spcBef>
                <a:spcPts val="0"/>
              </a:spcBef>
              <a:buClr>
                <a:schemeClr val="dk2"/>
              </a:buClr>
              <a:buFont typeface="Maven Pro"/>
              <a:buNone/>
              <a:defRPr b="1" sz="2800">
                <a:solidFill>
                  <a:schemeClr val="dk2"/>
                </a:solidFill>
                <a:latin typeface="Maven Pro"/>
                <a:ea typeface="Maven Pro"/>
                <a:cs typeface="Maven Pro"/>
                <a:sym typeface="Maven Pro"/>
              </a:defRPr>
            </a:lvl3pPr>
            <a:lvl4pPr indent="0" lvl="3">
              <a:spcBef>
                <a:spcPts val="0"/>
              </a:spcBef>
              <a:buClr>
                <a:schemeClr val="dk2"/>
              </a:buClr>
              <a:buFont typeface="Maven Pro"/>
              <a:buNone/>
              <a:defRPr b="1" sz="2800">
                <a:solidFill>
                  <a:schemeClr val="dk2"/>
                </a:solidFill>
                <a:latin typeface="Maven Pro"/>
                <a:ea typeface="Maven Pro"/>
                <a:cs typeface="Maven Pro"/>
                <a:sym typeface="Maven Pro"/>
              </a:defRPr>
            </a:lvl4pPr>
            <a:lvl5pPr indent="0" lvl="4">
              <a:spcBef>
                <a:spcPts val="0"/>
              </a:spcBef>
              <a:buClr>
                <a:schemeClr val="dk2"/>
              </a:buClr>
              <a:buFont typeface="Maven Pro"/>
              <a:buNone/>
              <a:defRPr b="1" sz="2800">
                <a:solidFill>
                  <a:schemeClr val="dk2"/>
                </a:solidFill>
                <a:latin typeface="Maven Pro"/>
                <a:ea typeface="Maven Pro"/>
                <a:cs typeface="Maven Pro"/>
                <a:sym typeface="Maven Pro"/>
              </a:defRPr>
            </a:lvl5pPr>
            <a:lvl6pPr indent="0" lvl="5">
              <a:spcBef>
                <a:spcPts val="0"/>
              </a:spcBef>
              <a:buClr>
                <a:schemeClr val="dk2"/>
              </a:buClr>
              <a:buFont typeface="Maven Pro"/>
              <a:buNone/>
              <a:defRPr b="1" sz="2800">
                <a:solidFill>
                  <a:schemeClr val="dk2"/>
                </a:solidFill>
                <a:latin typeface="Maven Pro"/>
                <a:ea typeface="Maven Pro"/>
                <a:cs typeface="Maven Pro"/>
                <a:sym typeface="Maven Pro"/>
              </a:defRPr>
            </a:lvl6pPr>
            <a:lvl7pPr indent="0" lvl="6">
              <a:spcBef>
                <a:spcPts val="0"/>
              </a:spcBef>
              <a:buClr>
                <a:schemeClr val="dk2"/>
              </a:buClr>
              <a:buFont typeface="Maven Pro"/>
              <a:buNone/>
              <a:defRPr b="1" sz="2800">
                <a:solidFill>
                  <a:schemeClr val="dk2"/>
                </a:solidFill>
                <a:latin typeface="Maven Pro"/>
                <a:ea typeface="Maven Pro"/>
                <a:cs typeface="Maven Pro"/>
                <a:sym typeface="Maven Pro"/>
              </a:defRPr>
            </a:lvl7pPr>
            <a:lvl8pPr indent="0" lvl="7">
              <a:spcBef>
                <a:spcPts val="0"/>
              </a:spcBef>
              <a:buClr>
                <a:schemeClr val="dk2"/>
              </a:buClr>
              <a:buFont typeface="Maven Pro"/>
              <a:buNone/>
              <a:defRPr b="1" sz="2800">
                <a:solidFill>
                  <a:schemeClr val="dk2"/>
                </a:solidFill>
                <a:latin typeface="Maven Pro"/>
                <a:ea typeface="Maven Pro"/>
                <a:cs typeface="Maven Pro"/>
                <a:sym typeface="Maven Pro"/>
              </a:defRPr>
            </a:lvl8pPr>
            <a:lvl9pPr indent="0" lvl="8">
              <a:spcBef>
                <a:spcPts val="0"/>
              </a:spcBef>
              <a:buClr>
                <a:schemeClr val="dk2"/>
              </a:buClr>
              <a:buFont typeface="Maven Pro"/>
              <a:buNone/>
              <a:defRPr b="1" sz="2800">
                <a:solidFill>
                  <a:schemeClr val="dk2"/>
                </a:solidFill>
                <a:latin typeface="Maven Pro"/>
                <a:ea typeface="Maven Pro"/>
                <a:cs typeface="Maven Pro"/>
                <a:sym typeface="Maven Pro"/>
              </a:defRPr>
            </a:lvl9pPr>
          </a:lstStyle>
          <a:p/>
        </p:txBody>
      </p:sp>
      <p:sp>
        <p:nvSpPr>
          <p:cNvPr id="96" name="Shape 96"/>
          <p:cNvSpPr txBox="1"/>
          <p:nvPr>
            <p:ph idx="1" type="body"/>
          </p:nvPr>
        </p:nvSpPr>
        <p:spPr>
          <a:xfrm>
            <a:off x="1303800" y="1990050"/>
            <a:ext cx="3430500" cy="2541600"/>
          </a:xfrm>
          <a:prstGeom prst="rect">
            <a:avLst/>
          </a:prstGeom>
          <a:noFill/>
          <a:ln>
            <a:noFill/>
          </a:ln>
        </p:spPr>
        <p:txBody>
          <a:bodyPr anchorCtr="0" anchor="t" bIns="91425" lIns="91425" rIns="91425" wrap="square" tIns="91425"/>
          <a:lstStyle>
            <a:lvl1pPr indent="82550" lvl="0" marL="0" marR="0" rtl="0" algn="l">
              <a:lnSpc>
                <a:spcPct val="115000"/>
              </a:lnSpc>
              <a:spcBef>
                <a:spcPts val="0"/>
              </a:spcBef>
              <a:spcAft>
                <a:spcPts val="1600"/>
              </a:spcAft>
              <a:buClr>
                <a:schemeClr val="dk2"/>
              </a:buClr>
              <a:buSzPct val="100000"/>
              <a:buFont typeface="Nunito"/>
              <a:buChar char="●"/>
              <a:defRPr b="0" i="0" sz="1300" u="none" cap="none" strike="noStrike">
                <a:solidFill>
                  <a:schemeClr val="dk2"/>
                </a:solidFill>
                <a:latin typeface="Nunito"/>
                <a:ea typeface="Nunito"/>
                <a:cs typeface="Nunito"/>
                <a:sym typeface="Nunito"/>
              </a:defRPr>
            </a:lvl1pPr>
            <a:lvl2pPr indent="69850" lvl="1"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2pPr>
            <a:lvl3pPr indent="69850" lvl="2"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3pPr>
            <a:lvl4pPr indent="69850" lvl="3"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4pPr>
            <a:lvl5pPr indent="69850" lvl="4"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5pPr>
            <a:lvl6pPr indent="69850" lvl="5"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6pPr>
            <a:lvl7pPr indent="69850" lvl="6"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7pPr>
            <a:lvl8pPr indent="69850" lvl="7"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8pPr>
            <a:lvl9pPr indent="69850" lvl="8"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9pPr>
          </a:lstStyle>
          <a:p/>
        </p:txBody>
      </p:sp>
      <p:sp>
        <p:nvSpPr>
          <p:cNvPr id="97" name="Shape 97"/>
          <p:cNvSpPr txBox="1"/>
          <p:nvPr>
            <p:ph idx="2" type="body"/>
          </p:nvPr>
        </p:nvSpPr>
        <p:spPr>
          <a:xfrm>
            <a:off x="4903650" y="1990050"/>
            <a:ext cx="3430500" cy="2541600"/>
          </a:xfrm>
          <a:prstGeom prst="rect">
            <a:avLst/>
          </a:prstGeom>
          <a:noFill/>
          <a:ln>
            <a:noFill/>
          </a:ln>
        </p:spPr>
        <p:txBody>
          <a:bodyPr anchorCtr="0" anchor="t" bIns="91425" lIns="91425" rIns="91425" wrap="square" tIns="91425"/>
          <a:lstStyle>
            <a:lvl1pPr indent="82550" lvl="0" marL="0" marR="0" rtl="0" algn="l">
              <a:lnSpc>
                <a:spcPct val="115000"/>
              </a:lnSpc>
              <a:spcBef>
                <a:spcPts val="0"/>
              </a:spcBef>
              <a:spcAft>
                <a:spcPts val="1600"/>
              </a:spcAft>
              <a:buClr>
                <a:schemeClr val="dk2"/>
              </a:buClr>
              <a:buSzPct val="100000"/>
              <a:buFont typeface="Nunito"/>
              <a:buChar char="●"/>
              <a:defRPr b="0" i="0" sz="1300" u="none" cap="none" strike="noStrike">
                <a:solidFill>
                  <a:schemeClr val="dk2"/>
                </a:solidFill>
                <a:latin typeface="Nunito"/>
                <a:ea typeface="Nunito"/>
                <a:cs typeface="Nunito"/>
                <a:sym typeface="Nunito"/>
              </a:defRPr>
            </a:lvl1pPr>
            <a:lvl2pPr indent="69850" lvl="1"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2pPr>
            <a:lvl3pPr indent="69850" lvl="2"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3pPr>
            <a:lvl4pPr indent="69850" lvl="3"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4pPr>
            <a:lvl5pPr indent="69850" lvl="4"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5pPr>
            <a:lvl6pPr indent="69850" lvl="5"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6pPr>
            <a:lvl7pPr indent="69850" lvl="6"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7pPr>
            <a:lvl8pPr indent="69850" lvl="7"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8pPr>
            <a:lvl9pPr indent="69850" lvl="8"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9pPr>
          </a:lstStyle>
          <a:p/>
        </p:txBody>
      </p:sp>
      <p:sp>
        <p:nvSpPr>
          <p:cNvPr id="98" name="Shape 98"/>
          <p:cNvSpPr txBox="1"/>
          <p:nvPr>
            <p:ph idx="12" type="sldNum"/>
          </p:nvPr>
        </p:nvSpPr>
        <p:spPr>
          <a:xfrm>
            <a:off x="8451046" y="473697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99" name="Shape 99"/>
        <p:cNvGrpSpPr/>
        <p:nvPr/>
      </p:nvGrpSpPr>
      <p:grpSpPr>
        <a:xfrm>
          <a:off x="0" y="0"/>
          <a:ext cx="0" cy="0"/>
          <a:chOff x="0" y="0"/>
          <a:chExt cx="0" cy="0"/>
        </a:xfrm>
      </p:grpSpPr>
      <p:grpSp>
        <p:nvGrpSpPr>
          <p:cNvPr id="100" name="Shape 100"/>
          <p:cNvGrpSpPr/>
          <p:nvPr/>
        </p:nvGrpSpPr>
        <p:grpSpPr>
          <a:xfrm>
            <a:off x="625966" y="299376"/>
            <a:ext cx="999312" cy="999312"/>
            <a:chOff x="348199" y="179450"/>
            <a:chExt cx="1116300" cy="1116300"/>
          </a:xfrm>
        </p:grpSpPr>
        <p:sp>
          <p:nvSpPr>
            <p:cNvPr id="101" name="Shape 101"/>
            <p:cNvSpPr/>
            <p:nvPr/>
          </p:nvSpPr>
          <p:spPr>
            <a:xfrm rot="-5400000">
              <a:off x="574557" y="405788"/>
              <a:ext cx="663600" cy="663600"/>
            </a:xfrm>
            <a:prstGeom prst="pie">
              <a:avLst>
                <a:gd fmla="val 10792838" name="adj1"/>
                <a:gd fmla="val 16200000" name="adj2"/>
              </a:avLst>
            </a:prstGeom>
            <a:solidFill>
              <a:schemeClr val="dk2">
                <a:alpha val="12156"/>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02" name="Shape 102"/>
            <p:cNvSpPr/>
            <p:nvPr/>
          </p:nvSpPr>
          <p:spPr>
            <a:xfrm rot="-5400000">
              <a:off x="348199" y="179450"/>
              <a:ext cx="1116300" cy="1116300"/>
            </a:xfrm>
            <a:prstGeom prst="pie">
              <a:avLst>
                <a:gd fmla="val 10792838" name="adj1"/>
                <a:gd fmla="val 16200000" name="adj2"/>
              </a:avLst>
            </a:prstGeom>
            <a:solidFill>
              <a:schemeClr val="dk2">
                <a:alpha val="12156"/>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sp>
        <p:nvSpPr>
          <p:cNvPr id="103" name="Shape 103"/>
          <p:cNvSpPr txBox="1"/>
          <p:nvPr>
            <p:ph type="title"/>
          </p:nvPr>
        </p:nvSpPr>
        <p:spPr>
          <a:xfrm>
            <a:off x="1303800" y="598575"/>
            <a:ext cx="7030500" cy="9993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2"/>
              </a:buClr>
              <a:buFont typeface="Maven Pro"/>
              <a:buNone/>
              <a:defRPr b="1" i="0" sz="2800" u="none" cap="none" strike="noStrike">
                <a:solidFill>
                  <a:schemeClr val="dk2"/>
                </a:solidFill>
                <a:latin typeface="Maven Pro"/>
                <a:ea typeface="Maven Pro"/>
                <a:cs typeface="Maven Pro"/>
                <a:sym typeface="Maven Pro"/>
              </a:defRPr>
            </a:lvl1pPr>
            <a:lvl2pPr indent="0" lvl="1">
              <a:spcBef>
                <a:spcPts val="0"/>
              </a:spcBef>
              <a:buClr>
                <a:schemeClr val="dk2"/>
              </a:buClr>
              <a:buFont typeface="Maven Pro"/>
              <a:buNone/>
              <a:defRPr b="1" sz="2800">
                <a:solidFill>
                  <a:schemeClr val="dk2"/>
                </a:solidFill>
                <a:latin typeface="Maven Pro"/>
                <a:ea typeface="Maven Pro"/>
                <a:cs typeface="Maven Pro"/>
                <a:sym typeface="Maven Pro"/>
              </a:defRPr>
            </a:lvl2pPr>
            <a:lvl3pPr indent="0" lvl="2">
              <a:spcBef>
                <a:spcPts val="0"/>
              </a:spcBef>
              <a:buClr>
                <a:schemeClr val="dk2"/>
              </a:buClr>
              <a:buFont typeface="Maven Pro"/>
              <a:buNone/>
              <a:defRPr b="1" sz="2800">
                <a:solidFill>
                  <a:schemeClr val="dk2"/>
                </a:solidFill>
                <a:latin typeface="Maven Pro"/>
                <a:ea typeface="Maven Pro"/>
                <a:cs typeface="Maven Pro"/>
                <a:sym typeface="Maven Pro"/>
              </a:defRPr>
            </a:lvl3pPr>
            <a:lvl4pPr indent="0" lvl="3">
              <a:spcBef>
                <a:spcPts val="0"/>
              </a:spcBef>
              <a:buClr>
                <a:schemeClr val="dk2"/>
              </a:buClr>
              <a:buFont typeface="Maven Pro"/>
              <a:buNone/>
              <a:defRPr b="1" sz="2800">
                <a:solidFill>
                  <a:schemeClr val="dk2"/>
                </a:solidFill>
                <a:latin typeface="Maven Pro"/>
                <a:ea typeface="Maven Pro"/>
                <a:cs typeface="Maven Pro"/>
                <a:sym typeface="Maven Pro"/>
              </a:defRPr>
            </a:lvl4pPr>
            <a:lvl5pPr indent="0" lvl="4">
              <a:spcBef>
                <a:spcPts val="0"/>
              </a:spcBef>
              <a:buClr>
                <a:schemeClr val="dk2"/>
              </a:buClr>
              <a:buFont typeface="Maven Pro"/>
              <a:buNone/>
              <a:defRPr b="1" sz="2800">
                <a:solidFill>
                  <a:schemeClr val="dk2"/>
                </a:solidFill>
                <a:latin typeface="Maven Pro"/>
                <a:ea typeface="Maven Pro"/>
                <a:cs typeface="Maven Pro"/>
                <a:sym typeface="Maven Pro"/>
              </a:defRPr>
            </a:lvl5pPr>
            <a:lvl6pPr indent="0" lvl="5">
              <a:spcBef>
                <a:spcPts val="0"/>
              </a:spcBef>
              <a:buClr>
                <a:schemeClr val="dk2"/>
              </a:buClr>
              <a:buFont typeface="Maven Pro"/>
              <a:buNone/>
              <a:defRPr b="1" sz="2800">
                <a:solidFill>
                  <a:schemeClr val="dk2"/>
                </a:solidFill>
                <a:latin typeface="Maven Pro"/>
                <a:ea typeface="Maven Pro"/>
                <a:cs typeface="Maven Pro"/>
                <a:sym typeface="Maven Pro"/>
              </a:defRPr>
            </a:lvl6pPr>
            <a:lvl7pPr indent="0" lvl="6">
              <a:spcBef>
                <a:spcPts val="0"/>
              </a:spcBef>
              <a:buClr>
                <a:schemeClr val="dk2"/>
              </a:buClr>
              <a:buFont typeface="Maven Pro"/>
              <a:buNone/>
              <a:defRPr b="1" sz="2800">
                <a:solidFill>
                  <a:schemeClr val="dk2"/>
                </a:solidFill>
                <a:latin typeface="Maven Pro"/>
                <a:ea typeface="Maven Pro"/>
                <a:cs typeface="Maven Pro"/>
                <a:sym typeface="Maven Pro"/>
              </a:defRPr>
            </a:lvl7pPr>
            <a:lvl8pPr indent="0" lvl="7">
              <a:spcBef>
                <a:spcPts val="0"/>
              </a:spcBef>
              <a:buClr>
                <a:schemeClr val="dk2"/>
              </a:buClr>
              <a:buFont typeface="Maven Pro"/>
              <a:buNone/>
              <a:defRPr b="1" sz="2800">
                <a:solidFill>
                  <a:schemeClr val="dk2"/>
                </a:solidFill>
                <a:latin typeface="Maven Pro"/>
                <a:ea typeface="Maven Pro"/>
                <a:cs typeface="Maven Pro"/>
                <a:sym typeface="Maven Pro"/>
              </a:defRPr>
            </a:lvl8pPr>
            <a:lvl9pPr indent="0" lvl="8">
              <a:spcBef>
                <a:spcPts val="0"/>
              </a:spcBef>
              <a:buClr>
                <a:schemeClr val="dk2"/>
              </a:buClr>
              <a:buFont typeface="Maven Pro"/>
              <a:buNone/>
              <a:defRPr b="1" sz="2800">
                <a:solidFill>
                  <a:schemeClr val="dk2"/>
                </a:solidFill>
                <a:latin typeface="Maven Pro"/>
                <a:ea typeface="Maven Pro"/>
                <a:cs typeface="Maven Pro"/>
                <a:sym typeface="Maven Pro"/>
              </a:defRPr>
            </a:lvl9pPr>
          </a:lstStyle>
          <a:p/>
        </p:txBody>
      </p:sp>
      <p:sp>
        <p:nvSpPr>
          <p:cNvPr id="104" name="Shape 104"/>
          <p:cNvSpPr txBox="1"/>
          <p:nvPr>
            <p:ph idx="12" type="sldNum"/>
          </p:nvPr>
        </p:nvSpPr>
        <p:spPr>
          <a:xfrm>
            <a:off x="8451046" y="473697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105" name="Shape 105"/>
        <p:cNvGrpSpPr/>
        <p:nvPr/>
      </p:nvGrpSpPr>
      <p:grpSpPr>
        <a:xfrm>
          <a:off x="0" y="0"/>
          <a:ext cx="0" cy="0"/>
          <a:chOff x="0" y="0"/>
          <a:chExt cx="0" cy="0"/>
        </a:xfrm>
      </p:grpSpPr>
      <p:grpSp>
        <p:nvGrpSpPr>
          <p:cNvPr id="106" name="Shape 106"/>
          <p:cNvGrpSpPr/>
          <p:nvPr/>
        </p:nvGrpSpPr>
        <p:grpSpPr>
          <a:xfrm>
            <a:off x="625966" y="299376"/>
            <a:ext cx="999312" cy="999312"/>
            <a:chOff x="348199" y="179450"/>
            <a:chExt cx="1116300" cy="1116300"/>
          </a:xfrm>
        </p:grpSpPr>
        <p:sp>
          <p:nvSpPr>
            <p:cNvPr id="107" name="Shape 107"/>
            <p:cNvSpPr/>
            <p:nvPr/>
          </p:nvSpPr>
          <p:spPr>
            <a:xfrm rot="-5400000">
              <a:off x="574557" y="405788"/>
              <a:ext cx="663600" cy="663600"/>
            </a:xfrm>
            <a:prstGeom prst="pie">
              <a:avLst>
                <a:gd fmla="val 10792838" name="adj1"/>
                <a:gd fmla="val 16200000" name="adj2"/>
              </a:avLst>
            </a:prstGeom>
            <a:solidFill>
              <a:schemeClr val="dk2">
                <a:alpha val="12156"/>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08" name="Shape 108"/>
            <p:cNvSpPr/>
            <p:nvPr/>
          </p:nvSpPr>
          <p:spPr>
            <a:xfrm rot="-5400000">
              <a:off x="348199" y="179450"/>
              <a:ext cx="1116300" cy="1116300"/>
            </a:xfrm>
            <a:prstGeom prst="pie">
              <a:avLst>
                <a:gd fmla="val 10792838" name="adj1"/>
                <a:gd fmla="val 16200000" name="adj2"/>
              </a:avLst>
            </a:prstGeom>
            <a:solidFill>
              <a:schemeClr val="dk2">
                <a:alpha val="12156"/>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sp>
        <p:nvSpPr>
          <p:cNvPr id="109" name="Shape 109"/>
          <p:cNvSpPr txBox="1"/>
          <p:nvPr>
            <p:ph type="title"/>
          </p:nvPr>
        </p:nvSpPr>
        <p:spPr>
          <a:xfrm>
            <a:off x="1303800" y="598575"/>
            <a:ext cx="3312000" cy="15900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2"/>
              </a:buClr>
              <a:buFont typeface="Maven Pro"/>
              <a:buNone/>
              <a:defRPr b="1" i="0" sz="2800" u="none" cap="none" strike="noStrike">
                <a:solidFill>
                  <a:schemeClr val="dk2"/>
                </a:solidFill>
                <a:latin typeface="Maven Pro"/>
                <a:ea typeface="Maven Pro"/>
                <a:cs typeface="Maven Pro"/>
                <a:sym typeface="Maven Pro"/>
              </a:defRPr>
            </a:lvl1pPr>
            <a:lvl2pPr indent="0" lvl="1">
              <a:spcBef>
                <a:spcPts val="0"/>
              </a:spcBef>
              <a:buClr>
                <a:schemeClr val="dk2"/>
              </a:buClr>
              <a:buFont typeface="Maven Pro"/>
              <a:buNone/>
              <a:defRPr b="1" sz="2800">
                <a:solidFill>
                  <a:schemeClr val="dk2"/>
                </a:solidFill>
                <a:latin typeface="Maven Pro"/>
                <a:ea typeface="Maven Pro"/>
                <a:cs typeface="Maven Pro"/>
                <a:sym typeface="Maven Pro"/>
              </a:defRPr>
            </a:lvl2pPr>
            <a:lvl3pPr indent="0" lvl="2">
              <a:spcBef>
                <a:spcPts val="0"/>
              </a:spcBef>
              <a:buClr>
                <a:schemeClr val="dk2"/>
              </a:buClr>
              <a:buFont typeface="Maven Pro"/>
              <a:buNone/>
              <a:defRPr b="1" sz="2800">
                <a:solidFill>
                  <a:schemeClr val="dk2"/>
                </a:solidFill>
                <a:latin typeface="Maven Pro"/>
                <a:ea typeface="Maven Pro"/>
                <a:cs typeface="Maven Pro"/>
                <a:sym typeface="Maven Pro"/>
              </a:defRPr>
            </a:lvl3pPr>
            <a:lvl4pPr indent="0" lvl="3">
              <a:spcBef>
                <a:spcPts val="0"/>
              </a:spcBef>
              <a:buClr>
                <a:schemeClr val="dk2"/>
              </a:buClr>
              <a:buFont typeface="Maven Pro"/>
              <a:buNone/>
              <a:defRPr b="1" sz="2800">
                <a:solidFill>
                  <a:schemeClr val="dk2"/>
                </a:solidFill>
                <a:latin typeface="Maven Pro"/>
                <a:ea typeface="Maven Pro"/>
                <a:cs typeface="Maven Pro"/>
                <a:sym typeface="Maven Pro"/>
              </a:defRPr>
            </a:lvl4pPr>
            <a:lvl5pPr indent="0" lvl="4">
              <a:spcBef>
                <a:spcPts val="0"/>
              </a:spcBef>
              <a:buClr>
                <a:schemeClr val="dk2"/>
              </a:buClr>
              <a:buFont typeface="Maven Pro"/>
              <a:buNone/>
              <a:defRPr b="1" sz="2800">
                <a:solidFill>
                  <a:schemeClr val="dk2"/>
                </a:solidFill>
                <a:latin typeface="Maven Pro"/>
                <a:ea typeface="Maven Pro"/>
                <a:cs typeface="Maven Pro"/>
                <a:sym typeface="Maven Pro"/>
              </a:defRPr>
            </a:lvl5pPr>
            <a:lvl6pPr indent="0" lvl="5">
              <a:spcBef>
                <a:spcPts val="0"/>
              </a:spcBef>
              <a:buClr>
                <a:schemeClr val="dk2"/>
              </a:buClr>
              <a:buFont typeface="Maven Pro"/>
              <a:buNone/>
              <a:defRPr b="1" sz="2800">
                <a:solidFill>
                  <a:schemeClr val="dk2"/>
                </a:solidFill>
                <a:latin typeface="Maven Pro"/>
                <a:ea typeface="Maven Pro"/>
                <a:cs typeface="Maven Pro"/>
                <a:sym typeface="Maven Pro"/>
              </a:defRPr>
            </a:lvl6pPr>
            <a:lvl7pPr indent="0" lvl="6">
              <a:spcBef>
                <a:spcPts val="0"/>
              </a:spcBef>
              <a:buClr>
                <a:schemeClr val="dk2"/>
              </a:buClr>
              <a:buFont typeface="Maven Pro"/>
              <a:buNone/>
              <a:defRPr b="1" sz="2800">
                <a:solidFill>
                  <a:schemeClr val="dk2"/>
                </a:solidFill>
                <a:latin typeface="Maven Pro"/>
                <a:ea typeface="Maven Pro"/>
                <a:cs typeface="Maven Pro"/>
                <a:sym typeface="Maven Pro"/>
              </a:defRPr>
            </a:lvl7pPr>
            <a:lvl8pPr indent="0" lvl="7">
              <a:spcBef>
                <a:spcPts val="0"/>
              </a:spcBef>
              <a:buClr>
                <a:schemeClr val="dk2"/>
              </a:buClr>
              <a:buFont typeface="Maven Pro"/>
              <a:buNone/>
              <a:defRPr b="1" sz="2800">
                <a:solidFill>
                  <a:schemeClr val="dk2"/>
                </a:solidFill>
                <a:latin typeface="Maven Pro"/>
                <a:ea typeface="Maven Pro"/>
                <a:cs typeface="Maven Pro"/>
                <a:sym typeface="Maven Pro"/>
              </a:defRPr>
            </a:lvl8pPr>
            <a:lvl9pPr indent="0" lvl="8">
              <a:spcBef>
                <a:spcPts val="0"/>
              </a:spcBef>
              <a:buClr>
                <a:schemeClr val="dk2"/>
              </a:buClr>
              <a:buFont typeface="Maven Pro"/>
              <a:buNone/>
              <a:defRPr b="1" sz="2800">
                <a:solidFill>
                  <a:schemeClr val="dk2"/>
                </a:solidFill>
                <a:latin typeface="Maven Pro"/>
                <a:ea typeface="Maven Pro"/>
                <a:cs typeface="Maven Pro"/>
                <a:sym typeface="Maven Pro"/>
              </a:defRPr>
            </a:lvl9pPr>
          </a:lstStyle>
          <a:p/>
        </p:txBody>
      </p:sp>
      <p:sp>
        <p:nvSpPr>
          <p:cNvPr id="110" name="Shape 110"/>
          <p:cNvSpPr txBox="1"/>
          <p:nvPr>
            <p:ph idx="1" type="body"/>
          </p:nvPr>
        </p:nvSpPr>
        <p:spPr>
          <a:xfrm>
            <a:off x="1303800" y="2309675"/>
            <a:ext cx="3312000" cy="2221800"/>
          </a:xfrm>
          <a:prstGeom prst="rect">
            <a:avLst/>
          </a:prstGeom>
          <a:noFill/>
          <a:ln>
            <a:noFill/>
          </a:ln>
        </p:spPr>
        <p:txBody>
          <a:bodyPr anchorCtr="0" anchor="t" bIns="91425" lIns="91425" rIns="91425" wrap="square" tIns="91425"/>
          <a:lstStyle>
            <a:lvl1pPr indent="82550" lvl="0" marL="0" marR="0" rtl="0" algn="l">
              <a:lnSpc>
                <a:spcPct val="115000"/>
              </a:lnSpc>
              <a:spcBef>
                <a:spcPts val="0"/>
              </a:spcBef>
              <a:spcAft>
                <a:spcPts val="1600"/>
              </a:spcAft>
              <a:buClr>
                <a:schemeClr val="dk2"/>
              </a:buClr>
              <a:buSzPct val="100000"/>
              <a:buFont typeface="Nunito"/>
              <a:buChar char="●"/>
              <a:defRPr b="0" i="0" sz="1300" u="none" cap="none" strike="noStrike">
                <a:solidFill>
                  <a:schemeClr val="dk2"/>
                </a:solidFill>
                <a:latin typeface="Nunito"/>
                <a:ea typeface="Nunito"/>
                <a:cs typeface="Nunito"/>
                <a:sym typeface="Nunito"/>
              </a:defRPr>
            </a:lvl1pPr>
            <a:lvl2pPr indent="69850" lvl="1"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2pPr>
            <a:lvl3pPr indent="69850" lvl="2"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3pPr>
            <a:lvl4pPr indent="69850" lvl="3"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4pPr>
            <a:lvl5pPr indent="69850" lvl="4"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5pPr>
            <a:lvl6pPr indent="69850" lvl="5"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6pPr>
            <a:lvl7pPr indent="69850" lvl="6"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7pPr>
            <a:lvl8pPr indent="69850" lvl="7"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8pPr>
            <a:lvl9pPr indent="69850" lvl="8"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9pPr>
          </a:lstStyle>
          <a:p/>
        </p:txBody>
      </p:sp>
      <p:sp>
        <p:nvSpPr>
          <p:cNvPr id="111" name="Shape 111"/>
          <p:cNvSpPr txBox="1"/>
          <p:nvPr>
            <p:ph idx="12" type="sldNum"/>
          </p:nvPr>
        </p:nvSpPr>
        <p:spPr>
          <a:xfrm>
            <a:off x="8451046" y="473697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dk1"/>
        </a:solidFill>
      </p:bgPr>
    </p:bg>
    <p:spTree>
      <p:nvGrpSpPr>
        <p:cNvPr id="112" name="Shape 112"/>
        <p:cNvGrpSpPr/>
        <p:nvPr/>
      </p:nvGrpSpPr>
      <p:grpSpPr>
        <a:xfrm>
          <a:off x="0" y="0"/>
          <a:ext cx="0" cy="0"/>
          <a:chOff x="0" y="0"/>
          <a:chExt cx="0" cy="0"/>
        </a:xfrm>
      </p:grpSpPr>
      <p:grpSp>
        <p:nvGrpSpPr>
          <p:cNvPr id="113" name="Shape 113"/>
          <p:cNvGrpSpPr/>
          <p:nvPr/>
        </p:nvGrpSpPr>
        <p:grpSpPr>
          <a:xfrm>
            <a:off x="6866714" y="1256"/>
            <a:ext cx="2267379" cy="2601741"/>
            <a:chOff x="6790514" y="1256"/>
            <a:chExt cx="2267379" cy="2601741"/>
          </a:xfrm>
        </p:grpSpPr>
        <p:grpSp>
          <p:nvGrpSpPr>
            <p:cNvPr id="114" name="Shape 114"/>
            <p:cNvGrpSpPr/>
            <p:nvPr/>
          </p:nvGrpSpPr>
          <p:grpSpPr>
            <a:xfrm>
              <a:off x="7067535" y="1256"/>
              <a:ext cx="1990358" cy="1990303"/>
              <a:chOff x="7067535" y="1256"/>
              <a:chExt cx="1990358" cy="1990303"/>
            </a:xfrm>
          </p:grpSpPr>
          <p:sp>
            <p:nvSpPr>
              <p:cNvPr id="115" name="Shape 115"/>
              <p:cNvSpPr/>
              <p:nvPr/>
            </p:nvSpPr>
            <p:spPr>
              <a:xfrm rot="-8648551">
                <a:off x="7594313" y="527721"/>
                <a:ext cx="937226" cy="937226"/>
              </a:xfrm>
              <a:prstGeom prst="ellipse">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16" name="Shape 116"/>
              <p:cNvSpPr/>
              <p:nvPr/>
            </p:nvSpPr>
            <p:spPr>
              <a:xfrm rot="-8648551">
                <a:off x="7594313" y="527721"/>
                <a:ext cx="937226" cy="937226"/>
              </a:xfrm>
              <a:prstGeom prst="pie">
                <a:avLst>
                  <a:gd fmla="val 19376841" name="adj1"/>
                  <a:gd fmla="val 12313574"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17" name="Shape 117"/>
              <p:cNvSpPr/>
              <p:nvPr/>
            </p:nvSpPr>
            <p:spPr>
              <a:xfrm rot="-8649154">
                <a:off x="7349891" y="283705"/>
                <a:ext cx="1425647" cy="1425404"/>
              </a:xfrm>
              <a:prstGeom prst="ellipse">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118" name="Shape 118"/>
            <p:cNvGrpSpPr/>
            <p:nvPr/>
          </p:nvGrpSpPr>
          <p:grpSpPr>
            <a:xfrm>
              <a:off x="8207126" y="1807997"/>
              <a:ext cx="795000" cy="795000"/>
              <a:chOff x="8207126" y="1807997"/>
              <a:chExt cx="795000" cy="795000"/>
            </a:xfrm>
          </p:grpSpPr>
          <p:sp>
            <p:nvSpPr>
              <p:cNvPr id="119" name="Shape 119"/>
              <p:cNvSpPr/>
              <p:nvPr/>
            </p:nvSpPr>
            <p:spPr>
              <a:xfrm rot="2152054">
                <a:off x="8319942" y="1920813"/>
                <a:ext cx="569367" cy="569367"/>
              </a:xfrm>
              <a:prstGeom prst="ellipse">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20" name="Shape 120"/>
              <p:cNvSpPr/>
              <p:nvPr/>
            </p:nvSpPr>
            <p:spPr>
              <a:xfrm rot="2150259">
                <a:off x="8408218" y="2008610"/>
                <a:ext cx="393004" cy="393004"/>
              </a:xfrm>
              <a:prstGeom prst="ellipse">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21" name="Shape 121"/>
              <p:cNvSpPr/>
              <p:nvPr/>
            </p:nvSpPr>
            <p:spPr>
              <a:xfrm rot="2150259">
                <a:off x="8408218" y="2008610"/>
                <a:ext cx="393004" cy="393004"/>
              </a:xfrm>
              <a:prstGeom prst="pie">
                <a:avLst>
                  <a:gd fmla="val 5699893" name="adj1"/>
                  <a:gd fmla="val 12313574"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nvGrpSpPr>
            <p:cNvPr id="122" name="Shape 122"/>
            <p:cNvGrpSpPr/>
            <p:nvPr/>
          </p:nvGrpSpPr>
          <p:grpSpPr>
            <a:xfrm>
              <a:off x="6790514" y="118857"/>
              <a:ext cx="548700" cy="548700"/>
              <a:chOff x="6790514" y="118857"/>
              <a:chExt cx="548700" cy="548700"/>
            </a:xfrm>
          </p:grpSpPr>
          <p:sp>
            <p:nvSpPr>
              <p:cNvPr id="123" name="Shape 123"/>
              <p:cNvSpPr/>
              <p:nvPr/>
            </p:nvSpPr>
            <p:spPr>
              <a:xfrm rot="2150259">
                <a:off x="6868362" y="196705"/>
                <a:ext cx="393004" cy="393004"/>
              </a:xfrm>
              <a:prstGeom prst="ellipse">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24" name="Shape 124"/>
              <p:cNvSpPr/>
              <p:nvPr/>
            </p:nvSpPr>
            <p:spPr>
              <a:xfrm rot="2150259">
                <a:off x="6868362" y="196705"/>
                <a:ext cx="393004" cy="393004"/>
              </a:xfrm>
              <a:prstGeom prst="pie">
                <a:avLst>
                  <a:gd fmla="val 5699893" name="adj1"/>
                  <a:gd fmla="val 12313574" name="adj2"/>
                </a:avLst>
              </a:prstGeom>
              <a:solidFill>
                <a:schemeClr val="lt1">
                  <a:alpha val="9019"/>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grpSp>
      <p:sp>
        <p:nvSpPr>
          <p:cNvPr id="125" name="Shape 125"/>
          <p:cNvSpPr txBox="1"/>
          <p:nvPr>
            <p:ph type="title"/>
          </p:nvPr>
        </p:nvSpPr>
        <p:spPr>
          <a:xfrm>
            <a:off x="824000" y="763600"/>
            <a:ext cx="5857800" cy="3573300"/>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chemeClr val="lt1"/>
              </a:buClr>
              <a:buFont typeface="Maven Pro"/>
              <a:buNone/>
              <a:defRPr b="1" i="0" sz="3600" u="none" cap="none" strike="noStrike">
                <a:solidFill>
                  <a:schemeClr val="lt1"/>
                </a:solidFill>
                <a:latin typeface="Maven Pro"/>
                <a:ea typeface="Maven Pro"/>
                <a:cs typeface="Maven Pro"/>
                <a:sym typeface="Maven Pro"/>
              </a:defRPr>
            </a:lvl1pPr>
            <a:lvl2pPr indent="0" lvl="1">
              <a:spcBef>
                <a:spcPts val="0"/>
              </a:spcBef>
              <a:buClr>
                <a:schemeClr val="lt1"/>
              </a:buClr>
              <a:buFont typeface="Maven Pro"/>
              <a:buNone/>
              <a:defRPr b="1" sz="3600">
                <a:solidFill>
                  <a:schemeClr val="lt1"/>
                </a:solidFill>
                <a:latin typeface="Maven Pro"/>
                <a:ea typeface="Maven Pro"/>
                <a:cs typeface="Maven Pro"/>
                <a:sym typeface="Maven Pro"/>
              </a:defRPr>
            </a:lvl2pPr>
            <a:lvl3pPr indent="0" lvl="2">
              <a:spcBef>
                <a:spcPts val="0"/>
              </a:spcBef>
              <a:buClr>
                <a:schemeClr val="lt1"/>
              </a:buClr>
              <a:buFont typeface="Maven Pro"/>
              <a:buNone/>
              <a:defRPr b="1" sz="3600">
                <a:solidFill>
                  <a:schemeClr val="lt1"/>
                </a:solidFill>
                <a:latin typeface="Maven Pro"/>
                <a:ea typeface="Maven Pro"/>
                <a:cs typeface="Maven Pro"/>
                <a:sym typeface="Maven Pro"/>
              </a:defRPr>
            </a:lvl3pPr>
            <a:lvl4pPr indent="0" lvl="3">
              <a:spcBef>
                <a:spcPts val="0"/>
              </a:spcBef>
              <a:buClr>
                <a:schemeClr val="lt1"/>
              </a:buClr>
              <a:buFont typeface="Maven Pro"/>
              <a:buNone/>
              <a:defRPr b="1" sz="3600">
                <a:solidFill>
                  <a:schemeClr val="lt1"/>
                </a:solidFill>
                <a:latin typeface="Maven Pro"/>
                <a:ea typeface="Maven Pro"/>
                <a:cs typeface="Maven Pro"/>
                <a:sym typeface="Maven Pro"/>
              </a:defRPr>
            </a:lvl4pPr>
            <a:lvl5pPr indent="0" lvl="4">
              <a:spcBef>
                <a:spcPts val="0"/>
              </a:spcBef>
              <a:buClr>
                <a:schemeClr val="lt1"/>
              </a:buClr>
              <a:buFont typeface="Maven Pro"/>
              <a:buNone/>
              <a:defRPr b="1" sz="3600">
                <a:solidFill>
                  <a:schemeClr val="lt1"/>
                </a:solidFill>
                <a:latin typeface="Maven Pro"/>
                <a:ea typeface="Maven Pro"/>
                <a:cs typeface="Maven Pro"/>
                <a:sym typeface="Maven Pro"/>
              </a:defRPr>
            </a:lvl5pPr>
            <a:lvl6pPr indent="0" lvl="5">
              <a:spcBef>
                <a:spcPts val="0"/>
              </a:spcBef>
              <a:buClr>
                <a:schemeClr val="lt1"/>
              </a:buClr>
              <a:buFont typeface="Maven Pro"/>
              <a:buNone/>
              <a:defRPr b="1" sz="3600">
                <a:solidFill>
                  <a:schemeClr val="lt1"/>
                </a:solidFill>
                <a:latin typeface="Maven Pro"/>
                <a:ea typeface="Maven Pro"/>
                <a:cs typeface="Maven Pro"/>
                <a:sym typeface="Maven Pro"/>
              </a:defRPr>
            </a:lvl6pPr>
            <a:lvl7pPr indent="0" lvl="6">
              <a:spcBef>
                <a:spcPts val="0"/>
              </a:spcBef>
              <a:buClr>
                <a:schemeClr val="lt1"/>
              </a:buClr>
              <a:buFont typeface="Maven Pro"/>
              <a:buNone/>
              <a:defRPr b="1" sz="3600">
                <a:solidFill>
                  <a:schemeClr val="lt1"/>
                </a:solidFill>
                <a:latin typeface="Maven Pro"/>
                <a:ea typeface="Maven Pro"/>
                <a:cs typeface="Maven Pro"/>
                <a:sym typeface="Maven Pro"/>
              </a:defRPr>
            </a:lvl7pPr>
            <a:lvl8pPr indent="0" lvl="7">
              <a:spcBef>
                <a:spcPts val="0"/>
              </a:spcBef>
              <a:buClr>
                <a:schemeClr val="lt1"/>
              </a:buClr>
              <a:buFont typeface="Maven Pro"/>
              <a:buNone/>
              <a:defRPr b="1" sz="3600">
                <a:solidFill>
                  <a:schemeClr val="lt1"/>
                </a:solidFill>
                <a:latin typeface="Maven Pro"/>
                <a:ea typeface="Maven Pro"/>
                <a:cs typeface="Maven Pro"/>
                <a:sym typeface="Maven Pro"/>
              </a:defRPr>
            </a:lvl8pPr>
            <a:lvl9pPr indent="0" lvl="8">
              <a:spcBef>
                <a:spcPts val="0"/>
              </a:spcBef>
              <a:buClr>
                <a:schemeClr val="lt1"/>
              </a:buClr>
              <a:buFont typeface="Maven Pro"/>
              <a:buNone/>
              <a:defRPr b="1" sz="3600">
                <a:solidFill>
                  <a:schemeClr val="lt1"/>
                </a:solidFill>
                <a:latin typeface="Maven Pro"/>
                <a:ea typeface="Maven Pro"/>
                <a:cs typeface="Maven Pro"/>
                <a:sym typeface="Maven Pro"/>
              </a:defRPr>
            </a:lvl9pPr>
          </a:lstStyle>
          <a:p/>
        </p:txBody>
      </p:sp>
      <p:sp>
        <p:nvSpPr>
          <p:cNvPr id="126" name="Shape 126"/>
          <p:cNvSpPr txBox="1"/>
          <p:nvPr>
            <p:ph idx="12" type="sldNum"/>
          </p:nvPr>
        </p:nvSpPr>
        <p:spPr>
          <a:xfrm>
            <a:off x="8451046" y="473697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Arial"/>
              <a:buNone/>
            </a:pPr>
            <a:fld id="{00000000-1234-1234-1234-123412341234}" type="slidenum">
              <a:rPr b="0" i="0" lang="en" sz="1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127" name="Shape 127"/>
        <p:cNvGrpSpPr/>
        <p:nvPr/>
      </p:nvGrpSpPr>
      <p:grpSpPr>
        <a:xfrm>
          <a:off x="0" y="0"/>
          <a:ext cx="0" cy="0"/>
          <a:chOff x="0" y="0"/>
          <a:chExt cx="0" cy="0"/>
        </a:xfrm>
      </p:grpSpPr>
      <p:grpSp>
        <p:nvGrpSpPr>
          <p:cNvPr id="128" name="Shape 128"/>
          <p:cNvGrpSpPr/>
          <p:nvPr/>
        </p:nvGrpSpPr>
        <p:grpSpPr>
          <a:xfrm>
            <a:off x="625966" y="299376"/>
            <a:ext cx="999312" cy="999312"/>
            <a:chOff x="348199" y="179450"/>
            <a:chExt cx="1116300" cy="1116300"/>
          </a:xfrm>
        </p:grpSpPr>
        <p:sp>
          <p:nvSpPr>
            <p:cNvPr id="129" name="Shape 129"/>
            <p:cNvSpPr/>
            <p:nvPr/>
          </p:nvSpPr>
          <p:spPr>
            <a:xfrm rot="-5400000">
              <a:off x="574557" y="405788"/>
              <a:ext cx="663600" cy="663600"/>
            </a:xfrm>
            <a:prstGeom prst="pie">
              <a:avLst>
                <a:gd fmla="val 10792838" name="adj1"/>
                <a:gd fmla="val 16200000" name="adj2"/>
              </a:avLst>
            </a:prstGeom>
            <a:solidFill>
              <a:schemeClr val="dk2">
                <a:alpha val="12156"/>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30" name="Shape 130"/>
            <p:cNvSpPr/>
            <p:nvPr/>
          </p:nvSpPr>
          <p:spPr>
            <a:xfrm rot="-5400000">
              <a:off x="348199" y="179450"/>
              <a:ext cx="1116300" cy="1116300"/>
            </a:xfrm>
            <a:prstGeom prst="pie">
              <a:avLst>
                <a:gd fmla="val 10792838" name="adj1"/>
                <a:gd fmla="val 16200000" name="adj2"/>
              </a:avLst>
            </a:prstGeom>
            <a:solidFill>
              <a:schemeClr val="dk2">
                <a:alpha val="12156"/>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sp>
        <p:nvSpPr>
          <p:cNvPr id="131" name="Shape 131"/>
          <p:cNvSpPr txBox="1"/>
          <p:nvPr>
            <p:ph type="title"/>
          </p:nvPr>
        </p:nvSpPr>
        <p:spPr>
          <a:xfrm>
            <a:off x="1303800" y="598575"/>
            <a:ext cx="3430500" cy="1990200"/>
          </a:xfrm>
          <a:prstGeom prst="rect">
            <a:avLst/>
          </a:prstGeom>
          <a:noFill/>
          <a:ln cap="flat" cmpd="sng" w="9525">
            <a:solidFill>
              <a:schemeClr val="lt1"/>
            </a:solidFill>
            <a:prstDash val="solid"/>
            <a:round/>
            <a:headEnd len="med" w="med" type="none"/>
            <a:tailEnd len="med" w="med" type="none"/>
          </a:ln>
        </p:spPr>
        <p:txBody>
          <a:bodyPr anchorCtr="0" anchor="t" bIns="91425" lIns="91425" rIns="91425" wrap="square" tIns="91425"/>
          <a:lstStyle>
            <a:lvl1pPr indent="0" lvl="0" marL="0" marR="0" rtl="0" algn="l">
              <a:lnSpc>
                <a:spcPct val="100000"/>
              </a:lnSpc>
              <a:spcBef>
                <a:spcPts val="0"/>
              </a:spcBef>
              <a:spcAft>
                <a:spcPts val="0"/>
              </a:spcAft>
              <a:buClr>
                <a:schemeClr val="dk2"/>
              </a:buClr>
              <a:buFont typeface="Maven Pro"/>
              <a:buNone/>
              <a:defRPr b="1" i="0" sz="2800" u="none" cap="none" strike="noStrike">
                <a:solidFill>
                  <a:schemeClr val="dk2"/>
                </a:solidFill>
                <a:latin typeface="Maven Pro"/>
                <a:ea typeface="Maven Pro"/>
                <a:cs typeface="Maven Pro"/>
                <a:sym typeface="Maven Pro"/>
              </a:defRPr>
            </a:lvl1pPr>
            <a:lvl2pPr indent="0" lvl="1">
              <a:spcBef>
                <a:spcPts val="0"/>
              </a:spcBef>
              <a:buClr>
                <a:schemeClr val="dk2"/>
              </a:buClr>
              <a:buFont typeface="Maven Pro"/>
              <a:buNone/>
              <a:defRPr b="1" sz="2800">
                <a:solidFill>
                  <a:schemeClr val="dk2"/>
                </a:solidFill>
                <a:latin typeface="Maven Pro"/>
                <a:ea typeface="Maven Pro"/>
                <a:cs typeface="Maven Pro"/>
                <a:sym typeface="Maven Pro"/>
              </a:defRPr>
            </a:lvl2pPr>
            <a:lvl3pPr indent="0" lvl="2">
              <a:spcBef>
                <a:spcPts val="0"/>
              </a:spcBef>
              <a:buClr>
                <a:schemeClr val="dk2"/>
              </a:buClr>
              <a:buFont typeface="Maven Pro"/>
              <a:buNone/>
              <a:defRPr b="1" sz="2800">
                <a:solidFill>
                  <a:schemeClr val="dk2"/>
                </a:solidFill>
                <a:latin typeface="Maven Pro"/>
                <a:ea typeface="Maven Pro"/>
                <a:cs typeface="Maven Pro"/>
                <a:sym typeface="Maven Pro"/>
              </a:defRPr>
            </a:lvl3pPr>
            <a:lvl4pPr indent="0" lvl="3">
              <a:spcBef>
                <a:spcPts val="0"/>
              </a:spcBef>
              <a:buClr>
                <a:schemeClr val="dk2"/>
              </a:buClr>
              <a:buFont typeface="Maven Pro"/>
              <a:buNone/>
              <a:defRPr b="1" sz="2800">
                <a:solidFill>
                  <a:schemeClr val="dk2"/>
                </a:solidFill>
                <a:latin typeface="Maven Pro"/>
                <a:ea typeface="Maven Pro"/>
                <a:cs typeface="Maven Pro"/>
                <a:sym typeface="Maven Pro"/>
              </a:defRPr>
            </a:lvl4pPr>
            <a:lvl5pPr indent="0" lvl="4">
              <a:spcBef>
                <a:spcPts val="0"/>
              </a:spcBef>
              <a:buClr>
                <a:schemeClr val="dk2"/>
              </a:buClr>
              <a:buFont typeface="Maven Pro"/>
              <a:buNone/>
              <a:defRPr b="1" sz="2800">
                <a:solidFill>
                  <a:schemeClr val="dk2"/>
                </a:solidFill>
                <a:latin typeface="Maven Pro"/>
                <a:ea typeface="Maven Pro"/>
                <a:cs typeface="Maven Pro"/>
                <a:sym typeface="Maven Pro"/>
              </a:defRPr>
            </a:lvl5pPr>
            <a:lvl6pPr indent="0" lvl="5">
              <a:spcBef>
                <a:spcPts val="0"/>
              </a:spcBef>
              <a:buClr>
                <a:schemeClr val="dk2"/>
              </a:buClr>
              <a:buFont typeface="Maven Pro"/>
              <a:buNone/>
              <a:defRPr b="1" sz="2800">
                <a:solidFill>
                  <a:schemeClr val="dk2"/>
                </a:solidFill>
                <a:latin typeface="Maven Pro"/>
                <a:ea typeface="Maven Pro"/>
                <a:cs typeface="Maven Pro"/>
                <a:sym typeface="Maven Pro"/>
              </a:defRPr>
            </a:lvl6pPr>
            <a:lvl7pPr indent="0" lvl="6">
              <a:spcBef>
                <a:spcPts val="0"/>
              </a:spcBef>
              <a:buClr>
                <a:schemeClr val="dk2"/>
              </a:buClr>
              <a:buFont typeface="Maven Pro"/>
              <a:buNone/>
              <a:defRPr b="1" sz="2800">
                <a:solidFill>
                  <a:schemeClr val="dk2"/>
                </a:solidFill>
                <a:latin typeface="Maven Pro"/>
                <a:ea typeface="Maven Pro"/>
                <a:cs typeface="Maven Pro"/>
                <a:sym typeface="Maven Pro"/>
              </a:defRPr>
            </a:lvl7pPr>
            <a:lvl8pPr indent="0" lvl="7">
              <a:spcBef>
                <a:spcPts val="0"/>
              </a:spcBef>
              <a:buClr>
                <a:schemeClr val="dk2"/>
              </a:buClr>
              <a:buFont typeface="Maven Pro"/>
              <a:buNone/>
              <a:defRPr b="1" sz="2800">
                <a:solidFill>
                  <a:schemeClr val="dk2"/>
                </a:solidFill>
                <a:latin typeface="Maven Pro"/>
                <a:ea typeface="Maven Pro"/>
                <a:cs typeface="Maven Pro"/>
                <a:sym typeface="Maven Pro"/>
              </a:defRPr>
            </a:lvl8pPr>
            <a:lvl9pPr indent="0" lvl="8">
              <a:spcBef>
                <a:spcPts val="0"/>
              </a:spcBef>
              <a:buClr>
                <a:schemeClr val="dk2"/>
              </a:buClr>
              <a:buFont typeface="Maven Pro"/>
              <a:buNone/>
              <a:defRPr b="1" sz="2800">
                <a:solidFill>
                  <a:schemeClr val="dk2"/>
                </a:solidFill>
                <a:latin typeface="Maven Pro"/>
                <a:ea typeface="Maven Pro"/>
                <a:cs typeface="Maven Pro"/>
                <a:sym typeface="Maven Pro"/>
              </a:defRPr>
            </a:lvl9pPr>
          </a:lstStyle>
          <a:p/>
        </p:txBody>
      </p:sp>
      <p:sp>
        <p:nvSpPr>
          <p:cNvPr id="132" name="Shape 132"/>
          <p:cNvSpPr txBox="1"/>
          <p:nvPr>
            <p:ph idx="1" type="subTitle"/>
          </p:nvPr>
        </p:nvSpPr>
        <p:spPr>
          <a:xfrm>
            <a:off x="1303800" y="2743203"/>
            <a:ext cx="3430500" cy="726000"/>
          </a:xfrm>
          <a:prstGeom prst="rect">
            <a:avLst/>
          </a:prstGeom>
          <a:noFill/>
          <a:ln cap="flat" cmpd="sng" w="9525">
            <a:solidFill>
              <a:schemeClr val="lt1"/>
            </a:solidFill>
            <a:prstDash val="solid"/>
            <a:round/>
            <a:headEnd len="med" w="med" type="none"/>
            <a:tailEnd len="med" w="med" type="none"/>
          </a:ln>
        </p:spPr>
        <p:txBody>
          <a:bodyPr anchorCtr="0" anchor="t" bIns="91425" lIns="91425" rIns="91425" wrap="square" tIns="91425"/>
          <a:lstStyle>
            <a:lvl1pPr indent="0" lvl="0" marL="0" marR="0" rtl="0" algn="l">
              <a:lnSpc>
                <a:spcPct val="100000"/>
              </a:lnSpc>
              <a:spcBef>
                <a:spcPts val="0"/>
              </a:spcBef>
              <a:spcAft>
                <a:spcPts val="0"/>
              </a:spcAft>
              <a:buClr>
                <a:schemeClr val="dk2"/>
              </a:buClr>
              <a:buFont typeface="Nunito"/>
              <a:buNone/>
              <a:defRPr b="0" i="0" sz="1600" u="none" cap="none" strike="noStrike">
                <a:solidFill>
                  <a:schemeClr val="dk2"/>
                </a:solidFill>
                <a:latin typeface="Nunito"/>
                <a:ea typeface="Nunito"/>
                <a:cs typeface="Nunito"/>
                <a:sym typeface="Nunito"/>
              </a:defRPr>
            </a:lvl1pPr>
            <a:lvl2pPr indent="0" lvl="1" marL="0" marR="0" rtl="0" algn="l">
              <a:lnSpc>
                <a:spcPct val="100000"/>
              </a:lnSpc>
              <a:spcBef>
                <a:spcPts val="0"/>
              </a:spcBef>
              <a:spcAft>
                <a:spcPts val="0"/>
              </a:spcAft>
              <a:buClr>
                <a:schemeClr val="dk2"/>
              </a:buClr>
              <a:buFont typeface="Nunito"/>
              <a:buNone/>
              <a:defRPr b="0" i="0" sz="1600" u="none" cap="none" strike="noStrike">
                <a:solidFill>
                  <a:schemeClr val="dk2"/>
                </a:solidFill>
                <a:latin typeface="Nunito"/>
                <a:ea typeface="Nunito"/>
                <a:cs typeface="Nunito"/>
                <a:sym typeface="Nunito"/>
              </a:defRPr>
            </a:lvl2pPr>
            <a:lvl3pPr indent="0" lvl="2" marL="0" marR="0" rtl="0" algn="l">
              <a:lnSpc>
                <a:spcPct val="100000"/>
              </a:lnSpc>
              <a:spcBef>
                <a:spcPts val="0"/>
              </a:spcBef>
              <a:spcAft>
                <a:spcPts val="0"/>
              </a:spcAft>
              <a:buClr>
                <a:schemeClr val="dk2"/>
              </a:buClr>
              <a:buFont typeface="Nunito"/>
              <a:buNone/>
              <a:defRPr b="0" i="0" sz="1600" u="none" cap="none" strike="noStrike">
                <a:solidFill>
                  <a:schemeClr val="dk2"/>
                </a:solidFill>
                <a:latin typeface="Nunito"/>
                <a:ea typeface="Nunito"/>
                <a:cs typeface="Nunito"/>
                <a:sym typeface="Nunito"/>
              </a:defRPr>
            </a:lvl3pPr>
            <a:lvl4pPr indent="0" lvl="3" marL="0" marR="0" rtl="0" algn="l">
              <a:lnSpc>
                <a:spcPct val="100000"/>
              </a:lnSpc>
              <a:spcBef>
                <a:spcPts val="0"/>
              </a:spcBef>
              <a:spcAft>
                <a:spcPts val="0"/>
              </a:spcAft>
              <a:buClr>
                <a:schemeClr val="dk2"/>
              </a:buClr>
              <a:buFont typeface="Nunito"/>
              <a:buNone/>
              <a:defRPr b="0" i="0" sz="1600" u="none" cap="none" strike="noStrike">
                <a:solidFill>
                  <a:schemeClr val="dk2"/>
                </a:solidFill>
                <a:latin typeface="Nunito"/>
                <a:ea typeface="Nunito"/>
                <a:cs typeface="Nunito"/>
                <a:sym typeface="Nunito"/>
              </a:defRPr>
            </a:lvl4pPr>
            <a:lvl5pPr indent="0" lvl="4" marL="0" marR="0" rtl="0" algn="l">
              <a:lnSpc>
                <a:spcPct val="100000"/>
              </a:lnSpc>
              <a:spcBef>
                <a:spcPts val="0"/>
              </a:spcBef>
              <a:spcAft>
                <a:spcPts val="0"/>
              </a:spcAft>
              <a:buClr>
                <a:schemeClr val="dk2"/>
              </a:buClr>
              <a:buFont typeface="Nunito"/>
              <a:buNone/>
              <a:defRPr b="0" i="0" sz="1600" u="none" cap="none" strike="noStrike">
                <a:solidFill>
                  <a:schemeClr val="dk2"/>
                </a:solidFill>
                <a:latin typeface="Nunito"/>
                <a:ea typeface="Nunito"/>
                <a:cs typeface="Nunito"/>
                <a:sym typeface="Nunito"/>
              </a:defRPr>
            </a:lvl5pPr>
            <a:lvl6pPr indent="0" lvl="5" marL="0" marR="0" rtl="0" algn="l">
              <a:lnSpc>
                <a:spcPct val="100000"/>
              </a:lnSpc>
              <a:spcBef>
                <a:spcPts val="0"/>
              </a:spcBef>
              <a:spcAft>
                <a:spcPts val="0"/>
              </a:spcAft>
              <a:buClr>
                <a:schemeClr val="dk2"/>
              </a:buClr>
              <a:buFont typeface="Nunito"/>
              <a:buNone/>
              <a:defRPr b="0" i="0" sz="1600" u="none" cap="none" strike="noStrike">
                <a:solidFill>
                  <a:schemeClr val="dk2"/>
                </a:solidFill>
                <a:latin typeface="Nunito"/>
                <a:ea typeface="Nunito"/>
                <a:cs typeface="Nunito"/>
                <a:sym typeface="Nunito"/>
              </a:defRPr>
            </a:lvl6pPr>
            <a:lvl7pPr indent="0" lvl="6" marL="0" marR="0" rtl="0" algn="l">
              <a:lnSpc>
                <a:spcPct val="100000"/>
              </a:lnSpc>
              <a:spcBef>
                <a:spcPts val="0"/>
              </a:spcBef>
              <a:spcAft>
                <a:spcPts val="0"/>
              </a:spcAft>
              <a:buClr>
                <a:schemeClr val="dk2"/>
              </a:buClr>
              <a:buFont typeface="Nunito"/>
              <a:buNone/>
              <a:defRPr b="0" i="0" sz="1600" u="none" cap="none" strike="noStrike">
                <a:solidFill>
                  <a:schemeClr val="dk2"/>
                </a:solidFill>
                <a:latin typeface="Nunito"/>
                <a:ea typeface="Nunito"/>
                <a:cs typeface="Nunito"/>
                <a:sym typeface="Nunito"/>
              </a:defRPr>
            </a:lvl7pPr>
            <a:lvl8pPr indent="0" lvl="7" marL="0" marR="0" rtl="0" algn="l">
              <a:lnSpc>
                <a:spcPct val="100000"/>
              </a:lnSpc>
              <a:spcBef>
                <a:spcPts val="0"/>
              </a:spcBef>
              <a:spcAft>
                <a:spcPts val="0"/>
              </a:spcAft>
              <a:buClr>
                <a:schemeClr val="dk2"/>
              </a:buClr>
              <a:buFont typeface="Nunito"/>
              <a:buNone/>
              <a:defRPr b="0" i="0" sz="1600" u="none" cap="none" strike="noStrike">
                <a:solidFill>
                  <a:schemeClr val="dk2"/>
                </a:solidFill>
                <a:latin typeface="Nunito"/>
                <a:ea typeface="Nunito"/>
                <a:cs typeface="Nunito"/>
                <a:sym typeface="Nunito"/>
              </a:defRPr>
            </a:lvl8pPr>
            <a:lvl9pPr indent="0" lvl="8" marL="0" marR="0" rtl="0" algn="l">
              <a:lnSpc>
                <a:spcPct val="100000"/>
              </a:lnSpc>
              <a:spcBef>
                <a:spcPts val="0"/>
              </a:spcBef>
              <a:spcAft>
                <a:spcPts val="0"/>
              </a:spcAft>
              <a:buClr>
                <a:schemeClr val="dk2"/>
              </a:buClr>
              <a:buFont typeface="Nunito"/>
              <a:buNone/>
              <a:defRPr b="0" i="0" sz="1600" u="none" cap="none" strike="noStrike">
                <a:solidFill>
                  <a:schemeClr val="dk2"/>
                </a:solidFill>
                <a:latin typeface="Nunito"/>
                <a:ea typeface="Nunito"/>
                <a:cs typeface="Nunito"/>
                <a:sym typeface="Nunito"/>
              </a:defRPr>
            </a:lvl9pPr>
          </a:lstStyle>
          <a:p/>
        </p:txBody>
      </p:sp>
      <p:sp>
        <p:nvSpPr>
          <p:cNvPr id="133" name="Shape 133"/>
          <p:cNvSpPr txBox="1"/>
          <p:nvPr>
            <p:ph idx="2" type="body"/>
          </p:nvPr>
        </p:nvSpPr>
        <p:spPr>
          <a:xfrm>
            <a:off x="4903700" y="661000"/>
            <a:ext cx="3430500" cy="3870600"/>
          </a:xfrm>
          <a:prstGeom prst="rect">
            <a:avLst/>
          </a:prstGeom>
          <a:noFill/>
          <a:ln cap="flat" cmpd="sng" w="9525">
            <a:solidFill>
              <a:schemeClr val="lt1"/>
            </a:solidFill>
            <a:prstDash val="solid"/>
            <a:round/>
            <a:headEnd len="med" w="med" type="none"/>
            <a:tailEnd len="med" w="med" type="none"/>
          </a:ln>
        </p:spPr>
        <p:txBody>
          <a:bodyPr anchorCtr="0" anchor="t" bIns="91425" lIns="91425" rIns="91425" wrap="square" tIns="91425"/>
          <a:lstStyle>
            <a:lvl1pPr indent="82550" lvl="0" marL="0" marR="0" rtl="0" algn="l">
              <a:lnSpc>
                <a:spcPct val="115000"/>
              </a:lnSpc>
              <a:spcBef>
                <a:spcPts val="0"/>
              </a:spcBef>
              <a:spcAft>
                <a:spcPts val="1600"/>
              </a:spcAft>
              <a:buClr>
                <a:schemeClr val="dk2"/>
              </a:buClr>
              <a:buSzPct val="100000"/>
              <a:buFont typeface="Nunito"/>
              <a:buChar char="●"/>
              <a:defRPr b="0" i="0" sz="1300" u="none" cap="none" strike="noStrike">
                <a:solidFill>
                  <a:schemeClr val="dk2"/>
                </a:solidFill>
                <a:latin typeface="Nunito"/>
                <a:ea typeface="Nunito"/>
                <a:cs typeface="Nunito"/>
                <a:sym typeface="Nunito"/>
              </a:defRPr>
            </a:lvl1pPr>
            <a:lvl2pPr indent="69850" lvl="1"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2pPr>
            <a:lvl3pPr indent="69850" lvl="2"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3pPr>
            <a:lvl4pPr indent="69850" lvl="3"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4pPr>
            <a:lvl5pPr indent="69850" lvl="4"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5pPr>
            <a:lvl6pPr indent="69850" lvl="5"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6pPr>
            <a:lvl7pPr indent="69850" lvl="6"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7pPr>
            <a:lvl8pPr indent="69850" lvl="7"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8pPr>
            <a:lvl9pPr indent="69850" lvl="8"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9pPr>
          </a:lstStyle>
          <a:p/>
        </p:txBody>
      </p:sp>
      <p:sp>
        <p:nvSpPr>
          <p:cNvPr id="134" name="Shape 134"/>
          <p:cNvSpPr txBox="1"/>
          <p:nvPr>
            <p:ph idx="12" type="sldNum"/>
          </p:nvPr>
        </p:nvSpPr>
        <p:spPr>
          <a:xfrm>
            <a:off x="8451046" y="473697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135" name="Shape 135"/>
        <p:cNvGrpSpPr/>
        <p:nvPr/>
      </p:nvGrpSpPr>
      <p:grpSpPr>
        <a:xfrm>
          <a:off x="0" y="0"/>
          <a:ext cx="0" cy="0"/>
          <a:chOff x="0" y="0"/>
          <a:chExt cx="0" cy="0"/>
        </a:xfrm>
      </p:grpSpPr>
      <p:grpSp>
        <p:nvGrpSpPr>
          <p:cNvPr id="136" name="Shape 136"/>
          <p:cNvGrpSpPr/>
          <p:nvPr/>
        </p:nvGrpSpPr>
        <p:grpSpPr>
          <a:xfrm>
            <a:off x="713373" y="3847119"/>
            <a:ext cx="825392" cy="825392"/>
            <a:chOff x="348199" y="179450"/>
            <a:chExt cx="1116300" cy="1116300"/>
          </a:xfrm>
        </p:grpSpPr>
        <p:sp>
          <p:nvSpPr>
            <p:cNvPr id="137" name="Shape 137"/>
            <p:cNvSpPr/>
            <p:nvPr/>
          </p:nvSpPr>
          <p:spPr>
            <a:xfrm rot="-5400000">
              <a:off x="574557" y="405788"/>
              <a:ext cx="663600" cy="663600"/>
            </a:xfrm>
            <a:prstGeom prst="pie">
              <a:avLst>
                <a:gd fmla="val 10792838" name="adj1"/>
                <a:gd fmla="val 16200000" name="adj2"/>
              </a:avLst>
            </a:prstGeom>
            <a:solidFill>
              <a:schemeClr val="dk2">
                <a:alpha val="12156"/>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38" name="Shape 138"/>
            <p:cNvSpPr/>
            <p:nvPr/>
          </p:nvSpPr>
          <p:spPr>
            <a:xfrm rot="-5400000">
              <a:off x="348199" y="179450"/>
              <a:ext cx="1116300" cy="1116300"/>
            </a:xfrm>
            <a:prstGeom prst="pie">
              <a:avLst>
                <a:gd fmla="val 10792838" name="adj1"/>
                <a:gd fmla="val 16200000" name="adj2"/>
              </a:avLst>
            </a:prstGeom>
            <a:solidFill>
              <a:schemeClr val="dk2">
                <a:alpha val="12156"/>
              </a:schemeClr>
            </a:solid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grpSp>
      <p:sp>
        <p:nvSpPr>
          <p:cNvPr id="139" name="Shape 139"/>
          <p:cNvSpPr txBox="1"/>
          <p:nvPr>
            <p:ph idx="1" type="body"/>
          </p:nvPr>
        </p:nvSpPr>
        <p:spPr>
          <a:xfrm>
            <a:off x="1303800" y="4138975"/>
            <a:ext cx="5843100" cy="5349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2"/>
              </a:buClr>
              <a:buFont typeface="Nunito"/>
              <a:buNone/>
              <a:defRPr b="0" i="0" sz="1300" u="none" cap="none" strike="noStrike">
                <a:solidFill>
                  <a:schemeClr val="dk2"/>
                </a:solidFill>
                <a:latin typeface="Nunito"/>
                <a:ea typeface="Nunito"/>
                <a:cs typeface="Nunito"/>
                <a:sym typeface="Nunito"/>
              </a:defRPr>
            </a:lvl1pPr>
            <a:lvl2pPr indent="69850" lvl="1"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2pPr>
            <a:lvl3pPr indent="69850" lvl="2"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3pPr>
            <a:lvl4pPr indent="69850" lvl="3"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4pPr>
            <a:lvl5pPr indent="69850" lvl="4"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5pPr>
            <a:lvl6pPr indent="69850" lvl="5"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6pPr>
            <a:lvl7pPr indent="69850" lvl="6"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7pPr>
            <a:lvl8pPr indent="69850" lvl="7"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8pPr>
            <a:lvl9pPr indent="69850" lvl="8"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9pPr>
          </a:lstStyle>
          <a:p/>
        </p:txBody>
      </p:sp>
      <p:sp>
        <p:nvSpPr>
          <p:cNvPr id="140" name="Shape 140"/>
          <p:cNvSpPr txBox="1"/>
          <p:nvPr>
            <p:ph idx="12" type="sldNum"/>
          </p:nvPr>
        </p:nvSpPr>
        <p:spPr>
          <a:xfrm>
            <a:off x="8451046" y="4736976"/>
            <a:ext cx="548700" cy="3936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omentum">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2"/>
              </a:buClr>
              <a:buFont typeface="Maven Pro"/>
              <a:buNone/>
              <a:defRPr b="1" i="0" sz="2800" u="none" cap="none" strike="noStrike">
                <a:solidFill>
                  <a:schemeClr val="dk2"/>
                </a:solidFill>
                <a:latin typeface="Maven Pro"/>
                <a:ea typeface="Maven Pro"/>
                <a:cs typeface="Maven Pro"/>
                <a:sym typeface="Maven Pro"/>
              </a:defRPr>
            </a:lvl1pPr>
            <a:lvl2pPr indent="0" lvl="1">
              <a:spcBef>
                <a:spcPts val="0"/>
              </a:spcBef>
              <a:buClr>
                <a:schemeClr val="dk2"/>
              </a:buClr>
              <a:buFont typeface="Maven Pro"/>
              <a:buNone/>
              <a:defRPr b="1" sz="2800">
                <a:solidFill>
                  <a:schemeClr val="dk2"/>
                </a:solidFill>
                <a:latin typeface="Maven Pro"/>
                <a:ea typeface="Maven Pro"/>
                <a:cs typeface="Maven Pro"/>
                <a:sym typeface="Maven Pro"/>
              </a:defRPr>
            </a:lvl2pPr>
            <a:lvl3pPr indent="0" lvl="2">
              <a:spcBef>
                <a:spcPts val="0"/>
              </a:spcBef>
              <a:buClr>
                <a:schemeClr val="dk2"/>
              </a:buClr>
              <a:buFont typeface="Maven Pro"/>
              <a:buNone/>
              <a:defRPr b="1" sz="2800">
                <a:solidFill>
                  <a:schemeClr val="dk2"/>
                </a:solidFill>
                <a:latin typeface="Maven Pro"/>
                <a:ea typeface="Maven Pro"/>
                <a:cs typeface="Maven Pro"/>
                <a:sym typeface="Maven Pro"/>
              </a:defRPr>
            </a:lvl3pPr>
            <a:lvl4pPr indent="0" lvl="3">
              <a:spcBef>
                <a:spcPts val="0"/>
              </a:spcBef>
              <a:buClr>
                <a:schemeClr val="dk2"/>
              </a:buClr>
              <a:buFont typeface="Maven Pro"/>
              <a:buNone/>
              <a:defRPr b="1" sz="2800">
                <a:solidFill>
                  <a:schemeClr val="dk2"/>
                </a:solidFill>
                <a:latin typeface="Maven Pro"/>
                <a:ea typeface="Maven Pro"/>
                <a:cs typeface="Maven Pro"/>
                <a:sym typeface="Maven Pro"/>
              </a:defRPr>
            </a:lvl4pPr>
            <a:lvl5pPr indent="0" lvl="4">
              <a:spcBef>
                <a:spcPts val="0"/>
              </a:spcBef>
              <a:buClr>
                <a:schemeClr val="dk2"/>
              </a:buClr>
              <a:buFont typeface="Maven Pro"/>
              <a:buNone/>
              <a:defRPr b="1" sz="2800">
                <a:solidFill>
                  <a:schemeClr val="dk2"/>
                </a:solidFill>
                <a:latin typeface="Maven Pro"/>
                <a:ea typeface="Maven Pro"/>
                <a:cs typeface="Maven Pro"/>
                <a:sym typeface="Maven Pro"/>
              </a:defRPr>
            </a:lvl5pPr>
            <a:lvl6pPr indent="0" lvl="5">
              <a:spcBef>
                <a:spcPts val="0"/>
              </a:spcBef>
              <a:buClr>
                <a:schemeClr val="dk2"/>
              </a:buClr>
              <a:buFont typeface="Maven Pro"/>
              <a:buNone/>
              <a:defRPr b="1" sz="2800">
                <a:solidFill>
                  <a:schemeClr val="dk2"/>
                </a:solidFill>
                <a:latin typeface="Maven Pro"/>
                <a:ea typeface="Maven Pro"/>
                <a:cs typeface="Maven Pro"/>
                <a:sym typeface="Maven Pro"/>
              </a:defRPr>
            </a:lvl6pPr>
            <a:lvl7pPr indent="0" lvl="6">
              <a:spcBef>
                <a:spcPts val="0"/>
              </a:spcBef>
              <a:buClr>
                <a:schemeClr val="dk2"/>
              </a:buClr>
              <a:buFont typeface="Maven Pro"/>
              <a:buNone/>
              <a:defRPr b="1" sz="2800">
                <a:solidFill>
                  <a:schemeClr val="dk2"/>
                </a:solidFill>
                <a:latin typeface="Maven Pro"/>
                <a:ea typeface="Maven Pro"/>
                <a:cs typeface="Maven Pro"/>
                <a:sym typeface="Maven Pro"/>
              </a:defRPr>
            </a:lvl7pPr>
            <a:lvl8pPr indent="0" lvl="7">
              <a:spcBef>
                <a:spcPts val="0"/>
              </a:spcBef>
              <a:buClr>
                <a:schemeClr val="dk2"/>
              </a:buClr>
              <a:buFont typeface="Maven Pro"/>
              <a:buNone/>
              <a:defRPr b="1" sz="2800">
                <a:solidFill>
                  <a:schemeClr val="dk2"/>
                </a:solidFill>
                <a:latin typeface="Maven Pro"/>
                <a:ea typeface="Maven Pro"/>
                <a:cs typeface="Maven Pro"/>
                <a:sym typeface="Maven Pro"/>
              </a:defRPr>
            </a:lvl8pPr>
            <a:lvl9pPr indent="0" lvl="8">
              <a:spcBef>
                <a:spcPts val="0"/>
              </a:spcBef>
              <a:buClr>
                <a:schemeClr val="dk2"/>
              </a:buClr>
              <a:buFont typeface="Maven Pro"/>
              <a:buNone/>
              <a:defRPr b="1" sz="2800">
                <a:solidFill>
                  <a:schemeClr val="dk2"/>
                </a:solidFill>
                <a:latin typeface="Maven Pro"/>
                <a:ea typeface="Maven Pro"/>
                <a:cs typeface="Maven Pro"/>
                <a:sym typeface="Maven Pro"/>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indent="82550" lvl="0" marL="0" marR="0" rtl="0" algn="l">
              <a:lnSpc>
                <a:spcPct val="115000"/>
              </a:lnSpc>
              <a:spcBef>
                <a:spcPts val="0"/>
              </a:spcBef>
              <a:spcAft>
                <a:spcPts val="1600"/>
              </a:spcAft>
              <a:buClr>
                <a:schemeClr val="dk2"/>
              </a:buClr>
              <a:buSzPct val="100000"/>
              <a:buFont typeface="Nunito"/>
              <a:buChar char="●"/>
              <a:defRPr b="0" i="0" sz="1300" u="none" cap="none" strike="noStrike">
                <a:solidFill>
                  <a:schemeClr val="dk2"/>
                </a:solidFill>
                <a:latin typeface="Nunito"/>
                <a:ea typeface="Nunito"/>
                <a:cs typeface="Nunito"/>
                <a:sym typeface="Nunito"/>
              </a:defRPr>
            </a:lvl1pPr>
            <a:lvl2pPr indent="69850" lvl="1"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2pPr>
            <a:lvl3pPr indent="69850" lvl="2"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3pPr>
            <a:lvl4pPr indent="69850" lvl="3"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4pPr>
            <a:lvl5pPr indent="69850" lvl="4"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5pPr>
            <a:lvl6pPr indent="69850" lvl="5"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6pPr>
            <a:lvl7pPr indent="69850" lvl="6"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7pPr>
            <a:lvl8pPr indent="69850" lvl="7"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8pPr>
            <a:lvl9pPr indent="69850" lvl="8" marL="0" marR="0" rtl="0" algn="l">
              <a:lnSpc>
                <a:spcPct val="115000"/>
              </a:lnSpc>
              <a:spcBef>
                <a:spcPts val="0"/>
              </a:spcBef>
              <a:spcAft>
                <a:spcPts val="1600"/>
              </a:spcAft>
              <a:buClr>
                <a:schemeClr val="dk2"/>
              </a:buClr>
              <a:buSzPct val="100000"/>
              <a:buFont typeface="Nunito"/>
              <a:buChar char="■"/>
              <a:defRPr b="0" i="0" sz="1100" u="none" cap="none" strike="noStrike">
                <a:solidFill>
                  <a:schemeClr val="dk2"/>
                </a:solidFill>
                <a:latin typeface="Nunito"/>
                <a:ea typeface="Nunito"/>
                <a:cs typeface="Nunito"/>
                <a:sym typeface="Nunito"/>
              </a:defRPr>
            </a:lvl9pPr>
          </a:lstStyle>
          <a:p/>
        </p:txBody>
      </p:sp>
      <p:sp>
        <p:nvSpPr>
          <p:cNvPr id="8" name="Shape 8"/>
          <p:cNvSpPr txBox="1"/>
          <p:nvPr>
            <p:ph idx="12" type="sldNum"/>
          </p:nvPr>
        </p:nvSpPr>
        <p:spPr>
          <a:xfrm>
            <a:off x="8451046" y="4736976"/>
            <a:ext cx="548700" cy="393600"/>
          </a:xfrm>
          <a:prstGeom prst="rect">
            <a:avLst/>
          </a:prstGeom>
          <a:noFill/>
          <a:ln>
            <a:noFill/>
          </a:ln>
        </p:spPr>
        <p:txBody>
          <a:bodyPr anchorCtr="0" anchor="ctr" bIns="91425" lIns="91425" rIns="91425" wrap="square" tIns="91425">
            <a:noAutofit/>
          </a:bodyPr>
          <a:lstStyle/>
          <a:p>
            <a:pPr indent="0" lvl="0" marL="0" marR="0" rtl="0" algn="r">
              <a:lnSpc>
                <a:spcPct val="100000"/>
              </a:lnSpc>
              <a:spcBef>
                <a:spcPts val="0"/>
              </a:spcBef>
              <a:spcAft>
                <a:spcPts val="0"/>
              </a:spcAft>
              <a:buClr>
                <a:schemeClr val="dk2"/>
              </a:buClr>
              <a:buSzPct val="25000"/>
              <a:buFont typeface="Nunito"/>
              <a:buNone/>
            </a:pPr>
            <a:fld id="{00000000-1234-1234-1234-123412341234}" type="slidenum">
              <a:rPr b="0" i="0" lang="en" sz="900" u="none" cap="none" strike="noStrike">
                <a:solidFill>
                  <a:schemeClr val="dk2"/>
                </a:solidFill>
                <a:latin typeface="Nunito"/>
                <a:ea typeface="Nunito"/>
                <a:cs typeface="Nunito"/>
                <a:sym typeface="Nuni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0.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9.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Shape 277"/>
          <p:cNvSpPr txBox="1"/>
          <p:nvPr>
            <p:ph type="ctrTitle"/>
          </p:nvPr>
        </p:nvSpPr>
        <p:spPr>
          <a:xfrm>
            <a:off x="824000" y="1613813"/>
            <a:ext cx="4255500" cy="18729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Maven Pro"/>
              <a:buNone/>
            </a:pPr>
            <a:r>
              <a:rPr b="1" i="0" lang="en" sz="3600" u="none" cap="none" strike="noStrike">
                <a:solidFill>
                  <a:schemeClr val="lt1"/>
                </a:solidFill>
                <a:latin typeface="Maven Pro"/>
                <a:ea typeface="Maven Pro"/>
                <a:cs typeface="Maven Pro"/>
                <a:sym typeface="Maven Pro"/>
              </a:rPr>
              <a:t>Drivetrains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1" name="Shape 331"/>
        <p:cNvGrpSpPr/>
        <p:nvPr/>
      </p:nvGrpSpPr>
      <p:grpSpPr>
        <a:xfrm>
          <a:off x="0" y="0"/>
          <a:ext cx="0" cy="0"/>
          <a:chOff x="0" y="0"/>
          <a:chExt cx="0" cy="0"/>
        </a:xfrm>
      </p:grpSpPr>
      <p:sp>
        <p:nvSpPr>
          <p:cNvPr id="332" name="Shape 332"/>
          <p:cNvSpPr txBox="1"/>
          <p:nvPr>
            <p:ph type="title"/>
          </p:nvPr>
        </p:nvSpPr>
        <p:spPr>
          <a:xfrm>
            <a:off x="1303800" y="598575"/>
            <a:ext cx="7030500" cy="9993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2"/>
              </a:buClr>
              <a:buSzPct val="25000"/>
              <a:buFont typeface="Maven Pro"/>
              <a:buNone/>
            </a:pPr>
            <a:r>
              <a:rPr b="1" i="0" lang="en" sz="2800" u="none" cap="none" strike="noStrike">
                <a:solidFill>
                  <a:schemeClr val="dk2"/>
                </a:solidFill>
                <a:latin typeface="Maven Pro"/>
                <a:ea typeface="Maven Pro"/>
                <a:cs typeface="Maven Pro"/>
                <a:sym typeface="Maven Pro"/>
              </a:rPr>
              <a:t>Chain</a:t>
            </a:r>
          </a:p>
        </p:txBody>
      </p:sp>
      <p:sp>
        <p:nvSpPr>
          <p:cNvPr id="333" name="Shape 333"/>
          <p:cNvSpPr txBox="1"/>
          <p:nvPr>
            <p:ph idx="1" type="body"/>
          </p:nvPr>
        </p:nvSpPr>
        <p:spPr>
          <a:xfrm>
            <a:off x="1303800" y="1990050"/>
            <a:ext cx="3126300" cy="2541600"/>
          </a:xfrm>
          <a:prstGeom prst="rect">
            <a:avLst/>
          </a:prstGeom>
          <a:noFill/>
          <a:ln>
            <a:noFill/>
          </a:ln>
        </p:spPr>
        <p:txBody>
          <a:bodyPr anchorCtr="0" anchor="t" bIns="91425" lIns="91425" rIns="91425" wrap="square" tIns="91425">
            <a:noAutofit/>
          </a:bodyPr>
          <a:lstStyle/>
          <a:p>
            <a:pPr indent="-228600" lvl="0" marL="457200" marR="0" rtl="0" algn="l">
              <a:lnSpc>
                <a:spcPct val="115000"/>
              </a:lnSpc>
              <a:spcBef>
                <a:spcPts val="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Rotates axles attached to gear boxes which in turn rotates wheels</a:t>
            </a:r>
          </a:p>
        </p:txBody>
      </p:sp>
      <p:pic>
        <p:nvPicPr>
          <p:cNvPr id="334" name="Shape 334"/>
          <p:cNvPicPr preferRelativeResize="0"/>
          <p:nvPr/>
        </p:nvPicPr>
        <p:blipFill rotWithShape="1">
          <a:blip r:embed="rId3">
            <a:alphaModFix/>
          </a:blip>
          <a:srcRect b="0" l="0" r="0" t="0"/>
          <a:stretch/>
        </p:blipFill>
        <p:spPr>
          <a:xfrm>
            <a:off x="4557650" y="2114875"/>
            <a:ext cx="4092775" cy="229103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8" name="Shape 338"/>
        <p:cNvGrpSpPr/>
        <p:nvPr/>
      </p:nvGrpSpPr>
      <p:grpSpPr>
        <a:xfrm>
          <a:off x="0" y="0"/>
          <a:ext cx="0" cy="0"/>
          <a:chOff x="0" y="0"/>
          <a:chExt cx="0" cy="0"/>
        </a:xfrm>
      </p:grpSpPr>
      <p:sp>
        <p:nvSpPr>
          <p:cNvPr id="339" name="Shape 339"/>
          <p:cNvSpPr txBox="1"/>
          <p:nvPr>
            <p:ph type="title"/>
          </p:nvPr>
        </p:nvSpPr>
        <p:spPr>
          <a:xfrm>
            <a:off x="824000" y="1613825"/>
            <a:ext cx="5857800" cy="18729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Maven Pro"/>
              <a:buNone/>
            </a:pPr>
            <a:r>
              <a:rPr b="1" i="0" lang="en" sz="3600" u="none" cap="none" strike="noStrike">
                <a:solidFill>
                  <a:schemeClr val="lt1"/>
                </a:solidFill>
                <a:latin typeface="Maven Pro"/>
                <a:ea typeface="Maven Pro"/>
                <a:cs typeface="Maven Pro"/>
                <a:sym typeface="Maven Pro"/>
              </a:rPr>
              <a:t>Types of Drivetrains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3" name="Shape 343"/>
        <p:cNvGrpSpPr/>
        <p:nvPr/>
      </p:nvGrpSpPr>
      <p:grpSpPr>
        <a:xfrm>
          <a:off x="0" y="0"/>
          <a:ext cx="0" cy="0"/>
          <a:chOff x="0" y="0"/>
          <a:chExt cx="0" cy="0"/>
        </a:xfrm>
      </p:grpSpPr>
      <p:sp>
        <p:nvSpPr>
          <p:cNvPr id="344" name="Shape 344"/>
          <p:cNvSpPr txBox="1"/>
          <p:nvPr>
            <p:ph type="title"/>
          </p:nvPr>
        </p:nvSpPr>
        <p:spPr>
          <a:xfrm>
            <a:off x="1303800" y="598575"/>
            <a:ext cx="7030500" cy="9993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2"/>
              </a:buClr>
              <a:buSzPct val="25000"/>
              <a:buFont typeface="Maven Pro"/>
              <a:buNone/>
            </a:pPr>
            <a:r>
              <a:rPr b="1" i="0" lang="en" sz="2800" u="none" cap="none" strike="noStrike">
                <a:solidFill>
                  <a:schemeClr val="dk2"/>
                </a:solidFill>
                <a:latin typeface="Maven Pro"/>
                <a:ea typeface="Maven Pro"/>
                <a:cs typeface="Maven Pro"/>
                <a:sym typeface="Maven Pro"/>
              </a:rPr>
              <a:t>Tank</a:t>
            </a:r>
          </a:p>
        </p:txBody>
      </p:sp>
      <p:sp>
        <p:nvSpPr>
          <p:cNvPr id="345" name="Shape 345"/>
          <p:cNvSpPr txBox="1"/>
          <p:nvPr>
            <p:ph idx="1" type="body"/>
          </p:nvPr>
        </p:nvSpPr>
        <p:spPr>
          <a:xfrm>
            <a:off x="1303800" y="1990050"/>
            <a:ext cx="4215300" cy="2541600"/>
          </a:xfrm>
          <a:prstGeom prst="rect">
            <a:avLst/>
          </a:prstGeom>
          <a:noFill/>
          <a:ln>
            <a:noFill/>
          </a:ln>
        </p:spPr>
        <p:txBody>
          <a:bodyPr anchorCtr="0" anchor="t" bIns="91425" lIns="91425" rIns="91425" wrap="square" tIns="91425">
            <a:noAutofit/>
          </a:bodyPr>
          <a:lstStyle/>
          <a:p>
            <a:pPr indent="-228600" lvl="0" marL="457200" marR="0" rtl="0" algn="l">
              <a:lnSpc>
                <a:spcPct val="115000"/>
              </a:lnSpc>
              <a:spcBef>
                <a:spcPts val="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Left and right wheel(s) are driven independently</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Typically in sets of 2</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Strengths: simple &amp; cheap to design, build, and program; easy to drive; potential for high speed and/or pushing force</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Weaknesses: slightly less agile than other drivetrains</a:t>
            </a:r>
          </a:p>
        </p:txBody>
      </p:sp>
      <p:pic>
        <p:nvPicPr>
          <p:cNvPr id="346" name="Shape 346"/>
          <p:cNvPicPr preferRelativeResize="0"/>
          <p:nvPr/>
        </p:nvPicPr>
        <p:blipFill rotWithShape="1">
          <a:blip r:embed="rId3">
            <a:alphaModFix/>
          </a:blip>
          <a:srcRect b="0" l="0" r="0" t="0"/>
          <a:stretch/>
        </p:blipFill>
        <p:spPr>
          <a:xfrm>
            <a:off x="5698100" y="2119441"/>
            <a:ext cx="3081979" cy="228002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0" name="Shape 350"/>
        <p:cNvGrpSpPr/>
        <p:nvPr/>
      </p:nvGrpSpPr>
      <p:grpSpPr>
        <a:xfrm>
          <a:off x="0" y="0"/>
          <a:ext cx="0" cy="0"/>
          <a:chOff x="0" y="0"/>
          <a:chExt cx="0" cy="0"/>
        </a:xfrm>
      </p:grpSpPr>
      <p:sp>
        <p:nvSpPr>
          <p:cNvPr id="351" name="Shape 351"/>
          <p:cNvSpPr txBox="1"/>
          <p:nvPr>
            <p:ph type="title"/>
          </p:nvPr>
        </p:nvSpPr>
        <p:spPr>
          <a:xfrm>
            <a:off x="1303800" y="598575"/>
            <a:ext cx="7030500" cy="9993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2"/>
              </a:buClr>
              <a:buSzPct val="25000"/>
              <a:buFont typeface="Maven Pro"/>
              <a:buNone/>
            </a:pPr>
            <a:r>
              <a:rPr b="1" i="0" lang="en" sz="2800" u="none" cap="none" strike="noStrike">
                <a:solidFill>
                  <a:schemeClr val="dk2"/>
                </a:solidFill>
                <a:latin typeface="Maven Pro"/>
                <a:ea typeface="Maven Pro"/>
                <a:cs typeface="Maven Pro"/>
                <a:sym typeface="Maven Pro"/>
              </a:rPr>
              <a:t>Swerve</a:t>
            </a:r>
          </a:p>
        </p:txBody>
      </p:sp>
      <p:sp>
        <p:nvSpPr>
          <p:cNvPr id="352" name="Shape 352"/>
          <p:cNvSpPr txBox="1"/>
          <p:nvPr>
            <p:ph idx="1" type="body"/>
          </p:nvPr>
        </p:nvSpPr>
        <p:spPr>
          <a:xfrm>
            <a:off x="1303800" y="1990050"/>
            <a:ext cx="3639600" cy="2541600"/>
          </a:xfrm>
          <a:prstGeom prst="rect">
            <a:avLst/>
          </a:prstGeom>
          <a:noFill/>
          <a:ln>
            <a:noFill/>
          </a:ln>
        </p:spPr>
        <p:txBody>
          <a:bodyPr anchorCtr="0" anchor="t" bIns="91425" lIns="91425" rIns="91425" wrap="square" tIns="91425">
            <a:noAutofit/>
          </a:bodyPr>
          <a:lstStyle/>
          <a:p>
            <a:pPr indent="-228600" lvl="0" marL="457200" marR="0" rtl="0" algn="l">
              <a:lnSpc>
                <a:spcPct val="115000"/>
              </a:lnSpc>
              <a:spcBef>
                <a:spcPts val="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Wheels modules rotate on the vertical axis to control direction</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Typically 4 traction wheels</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Strengths: Has potential for high speed and/or pushing force; agile</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Weaknesses: Very complex and expensive to design, build, and program; extra motors required to be able to rotate robot frame</a:t>
            </a:r>
          </a:p>
        </p:txBody>
      </p:sp>
      <p:pic>
        <p:nvPicPr>
          <p:cNvPr id="353" name="Shape 353"/>
          <p:cNvPicPr preferRelativeResize="0"/>
          <p:nvPr/>
        </p:nvPicPr>
        <p:blipFill rotWithShape="1">
          <a:blip r:embed="rId3">
            <a:alphaModFix/>
          </a:blip>
          <a:srcRect b="0" l="0" r="0" t="0"/>
          <a:stretch/>
        </p:blipFill>
        <p:spPr>
          <a:xfrm>
            <a:off x="5396150" y="2184928"/>
            <a:ext cx="3171384" cy="214969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7" name="Shape 357"/>
        <p:cNvGrpSpPr/>
        <p:nvPr/>
      </p:nvGrpSpPr>
      <p:grpSpPr>
        <a:xfrm>
          <a:off x="0" y="0"/>
          <a:ext cx="0" cy="0"/>
          <a:chOff x="0" y="0"/>
          <a:chExt cx="0" cy="0"/>
        </a:xfrm>
      </p:grpSpPr>
      <p:sp>
        <p:nvSpPr>
          <p:cNvPr id="358" name="Shape 358"/>
          <p:cNvSpPr txBox="1"/>
          <p:nvPr>
            <p:ph type="title"/>
          </p:nvPr>
        </p:nvSpPr>
        <p:spPr>
          <a:xfrm>
            <a:off x="1303800" y="598575"/>
            <a:ext cx="7030500" cy="9993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2"/>
              </a:buClr>
              <a:buSzPct val="25000"/>
              <a:buFont typeface="Maven Pro"/>
              <a:buNone/>
            </a:pPr>
            <a:r>
              <a:rPr b="1" i="0" lang="en" sz="2800" u="none" cap="none" strike="noStrike">
                <a:solidFill>
                  <a:schemeClr val="dk2"/>
                </a:solidFill>
                <a:latin typeface="Maven Pro"/>
                <a:ea typeface="Maven Pro"/>
                <a:cs typeface="Maven Pro"/>
                <a:sym typeface="Maven Pro"/>
              </a:rPr>
              <a:t>Slide</a:t>
            </a:r>
          </a:p>
        </p:txBody>
      </p:sp>
      <p:sp>
        <p:nvSpPr>
          <p:cNvPr id="359" name="Shape 359"/>
          <p:cNvSpPr txBox="1"/>
          <p:nvPr>
            <p:ph idx="1" type="body"/>
          </p:nvPr>
        </p:nvSpPr>
        <p:spPr>
          <a:xfrm>
            <a:off x="1303800" y="1990050"/>
            <a:ext cx="3664500" cy="2541600"/>
          </a:xfrm>
          <a:prstGeom prst="rect">
            <a:avLst/>
          </a:prstGeom>
          <a:noFill/>
          <a:ln>
            <a:noFill/>
          </a:ln>
        </p:spPr>
        <p:txBody>
          <a:bodyPr anchorCtr="0" anchor="t" bIns="91425" lIns="91425" rIns="91425" wrap="square" tIns="91425">
            <a:noAutofit/>
          </a:bodyPr>
          <a:lstStyle/>
          <a:p>
            <a:pPr indent="-228600" lvl="0" marL="457200" marR="0" rtl="0" algn="l">
              <a:lnSpc>
                <a:spcPct val="115000"/>
              </a:lnSpc>
              <a:spcBef>
                <a:spcPts val="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Similar layout to tank drive, with an wheel(s) perpendicular to the rest</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Must use all omni wheels</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Strengths: fairly easy and cheap to design, build, and program; agile</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Weaknesses: no potential for high pushing force; extra wheel(s), motor(s), gearbox(es) required to allow robot translate sideways</a:t>
            </a:r>
          </a:p>
        </p:txBody>
      </p:sp>
      <p:pic>
        <p:nvPicPr>
          <p:cNvPr id="360" name="Shape 360"/>
          <p:cNvPicPr preferRelativeResize="0"/>
          <p:nvPr/>
        </p:nvPicPr>
        <p:blipFill rotWithShape="1">
          <a:blip r:embed="rId3">
            <a:alphaModFix/>
          </a:blip>
          <a:srcRect b="0" l="0" r="0" t="0"/>
          <a:stretch/>
        </p:blipFill>
        <p:spPr>
          <a:xfrm>
            <a:off x="5145725" y="2157700"/>
            <a:ext cx="3662515" cy="220421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4" name="Shape 364"/>
        <p:cNvGrpSpPr/>
        <p:nvPr/>
      </p:nvGrpSpPr>
      <p:grpSpPr>
        <a:xfrm>
          <a:off x="0" y="0"/>
          <a:ext cx="0" cy="0"/>
          <a:chOff x="0" y="0"/>
          <a:chExt cx="0" cy="0"/>
        </a:xfrm>
      </p:grpSpPr>
      <p:sp>
        <p:nvSpPr>
          <p:cNvPr id="365" name="Shape 365"/>
          <p:cNvSpPr txBox="1"/>
          <p:nvPr>
            <p:ph type="title"/>
          </p:nvPr>
        </p:nvSpPr>
        <p:spPr>
          <a:xfrm>
            <a:off x="1303800" y="598575"/>
            <a:ext cx="7030500" cy="9993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2"/>
              </a:buClr>
              <a:buSzPct val="25000"/>
              <a:buFont typeface="Maven Pro"/>
              <a:buNone/>
            </a:pPr>
            <a:r>
              <a:rPr b="1" i="0" lang="en" sz="2800" u="none" cap="none" strike="noStrike">
                <a:solidFill>
                  <a:schemeClr val="dk2"/>
                </a:solidFill>
                <a:latin typeface="Maven Pro"/>
                <a:ea typeface="Maven Pro"/>
                <a:cs typeface="Maven Pro"/>
                <a:sym typeface="Maven Pro"/>
              </a:rPr>
              <a:t>Mecanum</a:t>
            </a:r>
          </a:p>
        </p:txBody>
      </p:sp>
      <p:sp>
        <p:nvSpPr>
          <p:cNvPr id="366" name="Shape 366"/>
          <p:cNvSpPr txBox="1"/>
          <p:nvPr>
            <p:ph idx="1" type="body"/>
          </p:nvPr>
        </p:nvSpPr>
        <p:spPr>
          <a:xfrm>
            <a:off x="1303800" y="1990050"/>
            <a:ext cx="4127400" cy="2541600"/>
          </a:xfrm>
          <a:prstGeom prst="rect">
            <a:avLst/>
          </a:prstGeom>
          <a:noFill/>
          <a:ln>
            <a:noFill/>
          </a:ln>
        </p:spPr>
        <p:txBody>
          <a:bodyPr anchorCtr="0" anchor="t" bIns="91425" lIns="91425" rIns="91425" wrap="square" tIns="91425">
            <a:noAutofit/>
          </a:bodyPr>
          <a:lstStyle/>
          <a:p>
            <a:pPr indent="-228600" lvl="0" marL="457200" marR="0" rtl="0" algn="l">
              <a:lnSpc>
                <a:spcPct val="115000"/>
              </a:lnSpc>
              <a:spcBef>
                <a:spcPts val="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Similar layout to tank drive, but each wheel must be driven independently</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Must use 4 mecanum wheels</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Strengths: fairly easy to design and build; agile</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Weaknesses: no potential for high pushing force; challenging to program and learn to drive well; requires extra gearboxes; wheels are expensive</a:t>
            </a:r>
          </a:p>
        </p:txBody>
      </p:sp>
      <p:pic>
        <p:nvPicPr>
          <p:cNvPr id="367" name="Shape 367"/>
          <p:cNvPicPr preferRelativeResize="0"/>
          <p:nvPr/>
        </p:nvPicPr>
        <p:blipFill rotWithShape="1">
          <a:blip r:embed="rId3">
            <a:alphaModFix/>
          </a:blip>
          <a:srcRect b="0" l="0" r="0" t="0"/>
          <a:stretch/>
        </p:blipFill>
        <p:spPr>
          <a:xfrm>
            <a:off x="5621125" y="2027275"/>
            <a:ext cx="3291497" cy="246493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1" name="Shape 371"/>
        <p:cNvGrpSpPr/>
        <p:nvPr/>
      </p:nvGrpSpPr>
      <p:grpSpPr>
        <a:xfrm>
          <a:off x="0" y="0"/>
          <a:ext cx="0" cy="0"/>
          <a:chOff x="0" y="0"/>
          <a:chExt cx="0" cy="0"/>
        </a:xfrm>
      </p:grpSpPr>
      <p:sp>
        <p:nvSpPr>
          <p:cNvPr id="372" name="Shape 372"/>
          <p:cNvSpPr txBox="1"/>
          <p:nvPr>
            <p:ph type="title"/>
          </p:nvPr>
        </p:nvSpPr>
        <p:spPr>
          <a:xfrm>
            <a:off x="1303800" y="598575"/>
            <a:ext cx="7030500" cy="9993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2"/>
              </a:buClr>
              <a:buSzPct val="25000"/>
              <a:buFont typeface="Maven Pro"/>
              <a:buNone/>
            </a:pPr>
            <a:r>
              <a:rPr b="1" i="0" lang="en" sz="2800" u="none" cap="none" strike="noStrike">
                <a:solidFill>
                  <a:schemeClr val="dk2"/>
                </a:solidFill>
                <a:latin typeface="Maven Pro"/>
                <a:ea typeface="Maven Pro"/>
                <a:cs typeface="Maven Pro"/>
                <a:sym typeface="Maven Pro"/>
              </a:rPr>
              <a:t>Holonomic</a:t>
            </a:r>
          </a:p>
        </p:txBody>
      </p:sp>
      <p:sp>
        <p:nvSpPr>
          <p:cNvPr id="373" name="Shape 373"/>
          <p:cNvSpPr txBox="1"/>
          <p:nvPr>
            <p:ph idx="1" type="body"/>
          </p:nvPr>
        </p:nvSpPr>
        <p:spPr>
          <a:xfrm>
            <a:off x="1303800" y="1990050"/>
            <a:ext cx="4190100" cy="2541600"/>
          </a:xfrm>
          <a:prstGeom prst="rect">
            <a:avLst/>
          </a:prstGeom>
          <a:noFill/>
          <a:ln>
            <a:noFill/>
          </a:ln>
        </p:spPr>
        <p:txBody>
          <a:bodyPr anchorCtr="0" anchor="t" bIns="91425" lIns="91425" rIns="91425" wrap="square" tIns="91425">
            <a:noAutofit/>
          </a:bodyPr>
          <a:lstStyle/>
          <a:p>
            <a:pPr indent="-228600" lvl="0" marL="457200" marR="0" rtl="0" algn="l">
              <a:lnSpc>
                <a:spcPct val="115000"/>
              </a:lnSpc>
              <a:spcBef>
                <a:spcPts val="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4 omni wheels positioned on 45 degree angles in the corners of the frame</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Each wheel must be driven independently</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Strengths: agile</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Weaknesses: no potential for high pushing force; very challenging to program and learn to drive well; requires extra gearboxes </a:t>
            </a:r>
          </a:p>
        </p:txBody>
      </p:sp>
      <p:pic>
        <p:nvPicPr>
          <p:cNvPr id="374" name="Shape 374"/>
          <p:cNvPicPr preferRelativeResize="0"/>
          <p:nvPr/>
        </p:nvPicPr>
        <p:blipFill rotWithShape="1">
          <a:blip r:embed="rId3">
            <a:alphaModFix/>
          </a:blip>
          <a:srcRect b="0" l="0" r="0" t="0"/>
          <a:stretch/>
        </p:blipFill>
        <p:spPr>
          <a:xfrm>
            <a:off x="5658825" y="2039788"/>
            <a:ext cx="3241406" cy="24405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sp>
        <p:nvSpPr>
          <p:cNvPr id="282" name="Shape 282"/>
          <p:cNvSpPr txBox="1"/>
          <p:nvPr>
            <p:ph type="title"/>
          </p:nvPr>
        </p:nvSpPr>
        <p:spPr>
          <a:xfrm>
            <a:off x="1303800" y="598575"/>
            <a:ext cx="7030500" cy="9993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2"/>
              </a:buClr>
              <a:buSzPct val="25000"/>
              <a:buFont typeface="Maven Pro"/>
              <a:buNone/>
            </a:pPr>
            <a:r>
              <a:rPr b="1" i="0" lang="en" sz="2800" u="none" cap="none" strike="noStrike">
                <a:solidFill>
                  <a:schemeClr val="dk2"/>
                </a:solidFill>
                <a:latin typeface="Maven Pro"/>
                <a:ea typeface="Maven Pro"/>
                <a:cs typeface="Maven Pro"/>
                <a:sym typeface="Maven Pro"/>
              </a:rPr>
              <a:t>What is a drive train?</a:t>
            </a:r>
          </a:p>
        </p:txBody>
      </p:sp>
      <p:sp>
        <p:nvSpPr>
          <p:cNvPr id="283" name="Shape 283"/>
          <p:cNvSpPr txBox="1"/>
          <p:nvPr>
            <p:ph idx="1" type="body"/>
          </p:nvPr>
        </p:nvSpPr>
        <p:spPr>
          <a:xfrm>
            <a:off x="1303800" y="1990050"/>
            <a:ext cx="7030500" cy="2541600"/>
          </a:xfrm>
          <a:prstGeom prst="rect">
            <a:avLst/>
          </a:prstGeom>
          <a:noFill/>
          <a:ln>
            <a:noFill/>
          </a:ln>
        </p:spPr>
        <p:txBody>
          <a:bodyPr anchorCtr="0" anchor="t" bIns="91425" lIns="91425" rIns="91425" wrap="square" tIns="91425">
            <a:noAutofit/>
          </a:bodyPr>
          <a:lstStyle/>
          <a:p>
            <a:pPr indent="0" lvl="0" marL="0" marR="0" rtl="0" algn="l">
              <a:lnSpc>
                <a:spcPct val="115000"/>
              </a:lnSpc>
              <a:spcBef>
                <a:spcPts val="0"/>
              </a:spcBef>
              <a:spcAft>
                <a:spcPts val="0"/>
              </a:spcAft>
              <a:buClr>
                <a:schemeClr val="dk2"/>
              </a:buClr>
              <a:buSzPct val="25000"/>
              <a:buFont typeface="Nunito"/>
              <a:buNone/>
            </a:pPr>
            <a:r>
              <a:rPr b="0" i="0" lang="en" sz="1300" u="none" cap="none" strike="noStrike">
                <a:solidFill>
                  <a:schemeClr val="dk2"/>
                </a:solidFill>
                <a:latin typeface="Nunito"/>
                <a:ea typeface="Nunito"/>
                <a:cs typeface="Nunito"/>
                <a:sym typeface="Nunito"/>
              </a:rPr>
              <a:t>The drivetrain is, by definition, is the system in a motor vehicle that connects the transmission to the drive axles. Its purpose is to move the robot around the field, push/pull objects, and climb up ramps or over/around obstacles. It is the most important sub-system since without mobility, it is impossible to score or prevent points. The drivetrain must be durable and reliable to be successful and its important abilities are speed, pushing force, and agility. The basic components of it are the frame, wheels, gearboxes, and chain.</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Shape 288"/>
          <p:cNvSpPr txBox="1"/>
          <p:nvPr>
            <p:ph type="title"/>
          </p:nvPr>
        </p:nvSpPr>
        <p:spPr>
          <a:xfrm>
            <a:off x="1303800" y="598575"/>
            <a:ext cx="7030500" cy="9993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2"/>
              </a:buClr>
              <a:buSzPct val="25000"/>
              <a:buFont typeface="Maven Pro"/>
              <a:buNone/>
            </a:pPr>
            <a:r>
              <a:rPr b="1" i="0" lang="en" sz="2800" u="none" cap="none" strike="noStrike">
                <a:solidFill>
                  <a:schemeClr val="dk2"/>
                </a:solidFill>
                <a:latin typeface="Maven Pro"/>
                <a:ea typeface="Maven Pro"/>
                <a:cs typeface="Maven Pro"/>
                <a:sym typeface="Maven Pro"/>
              </a:rPr>
              <a:t>Frame</a:t>
            </a:r>
          </a:p>
        </p:txBody>
      </p:sp>
      <p:sp>
        <p:nvSpPr>
          <p:cNvPr id="289" name="Shape 289"/>
          <p:cNvSpPr txBox="1"/>
          <p:nvPr>
            <p:ph idx="1" type="body"/>
          </p:nvPr>
        </p:nvSpPr>
        <p:spPr>
          <a:xfrm>
            <a:off x="1303800" y="1990050"/>
            <a:ext cx="2438100" cy="2541600"/>
          </a:xfrm>
          <a:prstGeom prst="rect">
            <a:avLst/>
          </a:prstGeom>
          <a:noFill/>
          <a:ln>
            <a:noFill/>
          </a:ln>
        </p:spPr>
        <p:txBody>
          <a:bodyPr anchorCtr="0" anchor="t" bIns="91425" lIns="91425" rIns="91425" wrap="square" tIns="91425">
            <a:noAutofit/>
          </a:bodyPr>
          <a:lstStyle/>
          <a:p>
            <a:pPr indent="-228600" lvl="0" marL="457200" marR="0" rtl="0" algn="l">
              <a:lnSpc>
                <a:spcPct val="115000"/>
              </a:lnSpc>
              <a:spcBef>
                <a:spcPts val="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The base</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The drivetrain without to wiring, gearboxes, wheels and such</a:t>
            </a:r>
          </a:p>
          <a:p>
            <a:pPr indent="0" lvl="0" marL="0" marR="0" rtl="0" algn="l">
              <a:lnSpc>
                <a:spcPct val="115000"/>
              </a:lnSpc>
              <a:spcBef>
                <a:spcPts val="1600"/>
              </a:spcBef>
              <a:spcAft>
                <a:spcPts val="0"/>
              </a:spcAft>
              <a:buClr>
                <a:schemeClr val="dk2"/>
              </a:buClr>
              <a:buSzPct val="25000"/>
              <a:buFont typeface="Nunito"/>
              <a:buNone/>
            </a:pPr>
            <a:r>
              <a:t/>
            </a:r>
            <a:endParaRPr b="0" i="0" sz="1300" u="none" cap="none" strike="noStrike">
              <a:solidFill>
                <a:schemeClr val="dk2"/>
              </a:solidFill>
              <a:latin typeface="Nunito"/>
              <a:ea typeface="Nunito"/>
              <a:cs typeface="Nunito"/>
              <a:sym typeface="Nunito"/>
            </a:endParaRPr>
          </a:p>
        </p:txBody>
      </p:sp>
      <p:pic>
        <p:nvPicPr>
          <p:cNvPr id="290" name="Shape 290"/>
          <p:cNvPicPr preferRelativeResize="0"/>
          <p:nvPr/>
        </p:nvPicPr>
        <p:blipFill rotWithShape="1">
          <a:blip r:embed="rId3">
            <a:alphaModFix/>
          </a:blip>
          <a:srcRect b="0" l="0" r="0" t="0"/>
          <a:stretch/>
        </p:blipFill>
        <p:spPr>
          <a:xfrm>
            <a:off x="3838230" y="1696275"/>
            <a:ext cx="4496073" cy="295886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Shape 295"/>
          <p:cNvSpPr txBox="1"/>
          <p:nvPr>
            <p:ph type="title"/>
          </p:nvPr>
        </p:nvSpPr>
        <p:spPr>
          <a:xfrm>
            <a:off x="824000" y="1613825"/>
            <a:ext cx="5857800" cy="18729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Maven Pro"/>
              <a:buNone/>
            </a:pPr>
            <a:r>
              <a:rPr b="1" i="0" lang="en" sz="3600" u="none" cap="none" strike="noStrike">
                <a:solidFill>
                  <a:schemeClr val="lt1"/>
                </a:solidFill>
                <a:latin typeface="Maven Pro"/>
                <a:ea typeface="Maven Pro"/>
                <a:cs typeface="Maven Pro"/>
                <a:sym typeface="Maven Pro"/>
              </a:rPr>
              <a:t>Wheels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9" name="Shape 299"/>
        <p:cNvGrpSpPr/>
        <p:nvPr/>
      </p:nvGrpSpPr>
      <p:grpSpPr>
        <a:xfrm>
          <a:off x="0" y="0"/>
          <a:ext cx="0" cy="0"/>
          <a:chOff x="0" y="0"/>
          <a:chExt cx="0" cy="0"/>
        </a:xfrm>
      </p:grpSpPr>
      <p:sp>
        <p:nvSpPr>
          <p:cNvPr id="300" name="Shape 300"/>
          <p:cNvSpPr txBox="1"/>
          <p:nvPr>
            <p:ph type="title"/>
          </p:nvPr>
        </p:nvSpPr>
        <p:spPr>
          <a:xfrm>
            <a:off x="1303800" y="598575"/>
            <a:ext cx="7030500" cy="9993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2"/>
              </a:buClr>
              <a:buSzPct val="25000"/>
              <a:buFont typeface="Maven Pro"/>
              <a:buNone/>
            </a:pPr>
            <a:r>
              <a:rPr b="1" i="0" lang="en" sz="2800" u="none" cap="none" strike="noStrike">
                <a:solidFill>
                  <a:schemeClr val="dk2"/>
                </a:solidFill>
                <a:latin typeface="Maven Pro"/>
                <a:ea typeface="Maven Pro"/>
                <a:cs typeface="Maven Pro"/>
                <a:sym typeface="Maven Pro"/>
              </a:rPr>
              <a:t>Traction</a:t>
            </a:r>
          </a:p>
        </p:txBody>
      </p:sp>
      <p:sp>
        <p:nvSpPr>
          <p:cNvPr id="301" name="Shape 301"/>
          <p:cNvSpPr txBox="1"/>
          <p:nvPr>
            <p:ph idx="1" type="body"/>
          </p:nvPr>
        </p:nvSpPr>
        <p:spPr>
          <a:xfrm>
            <a:off x="1303800" y="1990050"/>
            <a:ext cx="3639600" cy="2541600"/>
          </a:xfrm>
          <a:prstGeom prst="rect">
            <a:avLst/>
          </a:prstGeom>
          <a:noFill/>
          <a:ln>
            <a:noFill/>
          </a:ln>
        </p:spPr>
        <p:txBody>
          <a:bodyPr anchorCtr="0" anchor="t" bIns="91425" lIns="91425" rIns="91425" wrap="square" tIns="91425">
            <a:noAutofit/>
          </a:bodyPr>
          <a:lstStyle/>
          <a:p>
            <a:pPr indent="-228600" lvl="0" marL="457200" marR="0" rtl="0" algn="l">
              <a:lnSpc>
                <a:spcPct val="115000"/>
              </a:lnSpc>
              <a:spcBef>
                <a:spcPts val="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Standard wheels</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Varying amounts of traction, strength, and weight</a:t>
            </a:r>
          </a:p>
        </p:txBody>
      </p:sp>
      <p:pic>
        <p:nvPicPr>
          <p:cNvPr id="302" name="Shape 302"/>
          <p:cNvPicPr preferRelativeResize="0"/>
          <p:nvPr/>
        </p:nvPicPr>
        <p:blipFill rotWithShape="1">
          <a:blip r:embed="rId3">
            <a:alphaModFix/>
          </a:blip>
          <a:srcRect b="0" l="0" r="0" t="0"/>
          <a:stretch/>
        </p:blipFill>
        <p:spPr>
          <a:xfrm>
            <a:off x="5283000" y="1735205"/>
            <a:ext cx="3049393" cy="304939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6" name="Shape 306"/>
        <p:cNvGrpSpPr/>
        <p:nvPr/>
      </p:nvGrpSpPr>
      <p:grpSpPr>
        <a:xfrm>
          <a:off x="0" y="0"/>
          <a:ext cx="0" cy="0"/>
          <a:chOff x="0" y="0"/>
          <a:chExt cx="0" cy="0"/>
        </a:xfrm>
      </p:grpSpPr>
      <p:sp>
        <p:nvSpPr>
          <p:cNvPr id="307" name="Shape 307"/>
          <p:cNvSpPr txBox="1"/>
          <p:nvPr>
            <p:ph type="title"/>
          </p:nvPr>
        </p:nvSpPr>
        <p:spPr>
          <a:xfrm>
            <a:off x="1303800" y="598575"/>
            <a:ext cx="7030500" cy="9993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2"/>
              </a:buClr>
              <a:buSzPct val="25000"/>
              <a:buFont typeface="Maven Pro"/>
              <a:buNone/>
            </a:pPr>
            <a:r>
              <a:rPr b="1" i="0" lang="en" sz="2800" u="none" cap="none" strike="noStrike">
                <a:solidFill>
                  <a:schemeClr val="dk2"/>
                </a:solidFill>
                <a:latin typeface="Maven Pro"/>
                <a:ea typeface="Maven Pro"/>
                <a:cs typeface="Maven Pro"/>
                <a:sym typeface="Maven Pro"/>
              </a:rPr>
              <a:t>Omni</a:t>
            </a:r>
          </a:p>
        </p:txBody>
      </p:sp>
      <p:sp>
        <p:nvSpPr>
          <p:cNvPr id="308" name="Shape 308"/>
          <p:cNvSpPr txBox="1"/>
          <p:nvPr>
            <p:ph idx="1" type="body"/>
          </p:nvPr>
        </p:nvSpPr>
        <p:spPr>
          <a:xfrm>
            <a:off x="1303800" y="1990050"/>
            <a:ext cx="3276600" cy="2541600"/>
          </a:xfrm>
          <a:prstGeom prst="rect">
            <a:avLst/>
          </a:prstGeom>
          <a:noFill/>
          <a:ln>
            <a:noFill/>
          </a:ln>
        </p:spPr>
        <p:txBody>
          <a:bodyPr anchorCtr="0" anchor="t" bIns="91425" lIns="91425" rIns="91425" wrap="square" tIns="91425">
            <a:noAutofit/>
          </a:bodyPr>
          <a:lstStyle/>
          <a:p>
            <a:pPr indent="-228600" lvl="0" marL="457200" marR="0" rtl="0" algn="l">
              <a:lnSpc>
                <a:spcPct val="115000"/>
              </a:lnSpc>
              <a:spcBef>
                <a:spcPts val="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Rollers attached to circumference</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Perpendicular to the axis of rotation of the wheel</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Allows for omni directional motion</a:t>
            </a:r>
          </a:p>
          <a:p>
            <a:pPr indent="0" lvl="0" marL="0" marR="0" rtl="0" algn="l">
              <a:lnSpc>
                <a:spcPct val="115000"/>
              </a:lnSpc>
              <a:spcBef>
                <a:spcPts val="1600"/>
              </a:spcBef>
              <a:spcAft>
                <a:spcPts val="0"/>
              </a:spcAft>
              <a:buClr>
                <a:schemeClr val="dk2"/>
              </a:buClr>
              <a:buSzPct val="25000"/>
              <a:buFont typeface="Nunito"/>
              <a:buNone/>
            </a:pPr>
            <a:r>
              <a:t/>
            </a:r>
            <a:endParaRPr b="0" i="0" sz="1300" u="none" cap="none" strike="noStrike">
              <a:solidFill>
                <a:schemeClr val="dk2"/>
              </a:solidFill>
              <a:latin typeface="Nunito"/>
              <a:ea typeface="Nunito"/>
              <a:cs typeface="Nunito"/>
              <a:sym typeface="Nunito"/>
            </a:endParaRPr>
          </a:p>
        </p:txBody>
      </p:sp>
      <p:pic>
        <p:nvPicPr>
          <p:cNvPr id="309" name="Shape 309"/>
          <p:cNvPicPr preferRelativeResize="0"/>
          <p:nvPr/>
        </p:nvPicPr>
        <p:blipFill rotWithShape="1">
          <a:blip r:embed="rId3">
            <a:alphaModFix/>
          </a:blip>
          <a:srcRect b="0" l="0" r="0" t="0"/>
          <a:stretch/>
        </p:blipFill>
        <p:spPr>
          <a:xfrm>
            <a:off x="5145350" y="1763350"/>
            <a:ext cx="3489300" cy="299228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3" name="Shape 313"/>
        <p:cNvGrpSpPr/>
        <p:nvPr/>
      </p:nvGrpSpPr>
      <p:grpSpPr>
        <a:xfrm>
          <a:off x="0" y="0"/>
          <a:ext cx="0" cy="0"/>
          <a:chOff x="0" y="0"/>
          <a:chExt cx="0" cy="0"/>
        </a:xfrm>
      </p:grpSpPr>
      <p:sp>
        <p:nvSpPr>
          <p:cNvPr id="314" name="Shape 314"/>
          <p:cNvSpPr txBox="1"/>
          <p:nvPr>
            <p:ph type="title"/>
          </p:nvPr>
        </p:nvSpPr>
        <p:spPr>
          <a:xfrm>
            <a:off x="1303800" y="598575"/>
            <a:ext cx="7030500" cy="9993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2"/>
              </a:buClr>
              <a:buSzPct val="25000"/>
              <a:buFont typeface="Maven Pro"/>
              <a:buNone/>
            </a:pPr>
            <a:r>
              <a:rPr b="1" i="0" lang="en" sz="2800" u="none" cap="none" strike="noStrike">
                <a:solidFill>
                  <a:schemeClr val="dk2"/>
                </a:solidFill>
                <a:latin typeface="Maven Pro"/>
                <a:ea typeface="Maven Pro"/>
                <a:cs typeface="Maven Pro"/>
                <a:sym typeface="Maven Pro"/>
              </a:rPr>
              <a:t>Mecanum</a:t>
            </a:r>
          </a:p>
        </p:txBody>
      </p:sp>
      <p:sp>
        <p:nvSpPr>
          <p:cNvPr id="315" name="Shape 315"/>
          <p:cNvSpPr txBox="1"/>
          <p:nvPr>
            <p:ph idx="1" type="body"/>
          </p:nvPr>
        </p:nvSpPr>
        <p:spPr>
          <a:xfrm>
            <a:off x="1303800" y="1990050"/>
            <a:ext cx="3301500" cy="2541600"/>
          </a:xfrm>
          <a:prstGeom prst="rect">
            <a:avLst/>
          </a:prstGeom>
          <a:noFill/>
          <a:ln>
            <a:noFill/>
          </a:ln>
        </p:spPr>
        <p:txBody>
          <a:bodyPr anchorCtr="0" anchor="t" bIns="91425" lIns="91425" rIns="91425" wrap="square" tIns="91425">
            <a:noAutofit/>
          </a:bodyPr>
          <a:lstStyle/>
          <a:p>
            <a:pPr indent="-228600" lvl="0" marL="457200" marR="0" rtl="0" algn="l">
              <a:lnSpc>
                <a:spcPct val="115000"/>
              </a:lnSpc>
              <a:spcBef>
                <a:spcPts val="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Rollers attached to circumference</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45 degree angle to the axis of rotation of the wheel</a:t>
            </a:r>
          </a:p>
          <a:p>
            <a:pPr indent="-228600" lvl="0" marL="457200" marR="0" rtl="0" algn="l">
              <a:lnSpc>
                <a:spcPct val="115000"/>
              </a:lnSpc>
              <a:spcBef>
                <a:spcPts val="1600"/>
              </a:spcBef>
              <a:spcAft>
                <a:spcPts val="0"/>
              </a:spcAft>
              <a:buClr>
                <a:schemeClr val="dk2"/>
              </a:buClr>
              <a:buSzPct val="100000"/>
              <a:buFont typeface="Nunito"/>
              <a:buChar char="●"/>
            </a:pPr>
            <a:r>
              <a:rPr b="0" i="0" lang="en" sz="1300" u="none" cap="none" strike="noStrike">
                <a:solidFill>
                  <a:schemeClr val="dk2"/>
                </a:solidFill>
                <a:latin typeface="Nunito"/>
                <a:ea typeface="Nunito"/>
                <a:cs typeface="Nunito"/>
                <a:sym typeface="Nunito"/>
              </a:rPr>
              <a:t>Allows for omni directional motion</a:t>
            </a:r>
          </a:p>
          <a:p>
            <a:pPr indent="0" lvl="0" marL="0" marR="0" rtl="0" algn="l">
              <a:lnSpc>
                <a:spcPct val="115000"/>
              </a:lnSpc>
              <a:spcBef>
                <a:spcPts val="1600"/>
              </a:spcBef>
              <a:spcAft>
                <a:spcPts val="0"/>
              </a:spcAft>
              <a:buClr>
                <a:schemeClr val="dk2"/>
              </a:buClr>
              <a:buSzPct val="25000"/>
              <a:buFont typeface="Nunito"/>
              <a:buNone/>
            </a:pPr>
            <a:r>
              <a:rPr b="0" i="0" lang="en" sz="1300" u="none" cap="none" strike="noStrike">
                <a:solidFill>
                  <a:schemeClr val="dk2"/>
                </a:solidFill>
                <a:latin typeface="Nunito"/>
                <a:ea typeface="Nunito"/>
                <a:cs typeface="Nunito"/>
                <a:sym typeface="Nunito"/>
              </a:rPr>
              <a:t>.</a:t>
            </a:r>
          </a:p>
        </p:txBody>
      </p:sp>
      <p:pic>
        <p:nvPicPr>
          <p:cNvPr id="316" name="Shape 316"/>
          <p:cNvPicPr preferRelativeResize="0"/>
          <p:nvPr/>
        </p:nvPicPr>
        <p:blipFill rotWithShape="1">
          <a:blip r:embed="rId3">
            <a:alphaModFix/>
          </a:blip>
          <a:srcRect b="0" l="0" r="0" t="0"/>
          <a:stretch/>
        </p:blipFill>
        <p:spPr>
          <a:xfrm>
            <a:off x="4757700" y="1870163"/>
            <a:ext cx="4132787" cy="278063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0" name="Shape 320"/>
        <p:cNvGrpSpPr/>
        <p:nvPr/>
      </p:nvGrpSpPr>
      <p:grpSpPr>
        <a:xfrm>
          <a:off x="0" y="0"/>
          <a:ext cx="0" cy="0"/>
          <a:chOff x="0" y="0"/>
          <a:chExt cx="0" cy="0"/>
        </a:xfrm>
      </p:grpSpPr>
      <p:sp>
        <p:nvSpPr>
          <p:cNvPr id="321" name="Shape 321"/>
          <p:cNvSpPr txBox="1"/>
          <p:nvPr>
            <p:ph type="title"/>
          </p:nvPr>
        </p:nvSpPr>
        <p:spPr>
          <a:xfrm>
            <a:off x="824000" y="1613825"/>
            <a:ext cx="5857800" cy="1872900"/>
          </a:xfrm>
          <a:prstGeom prst="rect">
            <a:avLst/>
          </a:prstGeom>
          <a:noFill/>
          <a:ln>
            <a:noFill/>
          </a:ln>
        </p:spPr>
        <p:txBody>
          <a:bodyPr anchorCtr="0" anchor="ctr"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Maven Pro"/>
              <a:buNone/>
            </a:pPr>
            <a:r>
              <a:rPr b="1" i="0" lang="en" sz="3600" u="none" cap="none" strike="noStrike">
                <a:solidFill>
                  <a:schemeClr val="lt1"/>
                </a:solidFill>
                <a:latin typeface="Maven Pro"/>
                <a:ea typeface="Maven Pro"/>
                <a:cs typeface="Maven Pro"/>
                <a:sym typeface="Maven Pro"/>
              </a:rPr>
              <a:t>Gearboxes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5" name="Shape 325"/>
        <p:cNvGrpSpPr/>
        <p:nvPr/>
      </p:nvGrpSpPr>
      <p:grpSpPr>
        <a:xfrm>
          <a:off x="0" y="0"/>
          <a:ext cx="0" cy="0"/>
          <a:chOff x="0" y="0"/>
          <a:chExt cx="0" cy="0"/>
        </a:xfrm>
      </p:grpSpPr>
      <p:sp>
        <p:nvSpPr>
          <p:cNvPr id="326" name="Shape 326"/>
          <p:cNvSpPr txBox="1"/>
          <p:nvPr>
            <p:ph type="title"/>
          </p:nvPr>
        </p:nvSpPr>
        <p:spPr>
          <a:xfrm>
            <a:off x="1303800" y="598575"/>
            <a:ext cx="7030500" cy="999300"/>
          </a:xfrm>
          <a:prstGeom prst="rect">
            <a:avLst/>
          </a:prstGeom>
          <a:noFill/>
          <a:ln>
            <a:noFill/>
          </a:ln>
        </p:spPr>
        <p:txBody>
          <a:bodyPr anchorCtr="0" anchor="t" bIns="91425" lIns="91425" rIns="91425" wrap="square" tIns="91425">
            <a:noAutofit/>
          </a:bodyPr>
          <a:lstStyle/>
          <a:p>
            <a:pPr indent="0" lvl="0" marL="0" marR="0" rtl="0" algn="l">
              <a:lnSpc>
                <a:spcPct val="100000"/>
              </a:lnSpc>
              <a:spcBef>
                <a:spcPts val="0"/>
              </a:spcBef>
              <a:spcAft>
                <a:spcPts val="0"/>
              </a:spcAft>
              <a:buClr>
                <a:schemeClr val="dk2"/>
              </a:buClr>
              <a:buSzPct val="25000"/>
              <a:buFont typeface="Maven Pro"/>
              <a:buNone/>
            </a:pPr>
            <a:r>
              <a:rPr b="1" i="0" lang="en" sz="2800" u="none" cap="none" strike="noStrike">
                <a:solidFill>
                  <a:schemeClr val="dk2"/>
                </a:solidFill>
                <a:latin typeface="Maven Pro"/>
                <a:ea typeface="Maven Pro"/>
                <a:cs typeface="Maven Pro"/>
                <a:sym typeface="Maven Pro"/>
              </a:rPr>
              <a:t>What are gearboxes</a:t>
            </a:r>
          </a:p>
        </p:txBody>
      </p:sp>
      <p:sp>
        <p:nvSpPr>
          <p:cNvPr id="327" name="Shape 327"/>
          <p:cNvSpPr txBox="1"/>
          <p:nvPr>
            <p:ph idx="1" type="body"/>
          </p:nvPr>
        </p:nvSpPr>
        <p:spPr>
          <a:xfrm>
            <a:off x="1303800" y="1958575"/>
            <a:ext cx="7030500" cy="2541600"/>
          </a:xfrm>
          <a:prstGeom prst="rect">
            <a:avLst/>
          </a:prstGeom>
          <a:noFill/>
          <a:ln>
            <a:noFill/>
          </a:ln>
        </p:spPr>
        <p:txBody>
          <a:bodyPr anchorCtr="0" anchor="t" bIns="91425" lIns="91425" rIns="91425" wrap="square" tIns="91425">
            <a:noAutofit/>
          </a:bodyPr>
          <a:lstStyle/>
          <a:p>
            <a:pPr indent="0" lvl="0" marL="0" marR="0" rtl="0" algn="l">
              <a:lnSpc>
                <a:spcPct val="115000"/>
              </a:lnSpc>
              <a:spcBef>
                <a:spcPts val="0"/>
              </a:spcBef>
              <a:spcAft>
                <a:spcPts val="0"/>
              </a:spcAft>
              <a:buClr>
                <a:schemeClr val="dk2"/>
              </a:buClr>
              <a:buSzPct val="25000"/>
              <a:buFont typeface="Nunito"/>
              <a:buNone/>
            </a:pPr>
            <a:r>
              <a:rPr b="0" i="0" lang="en" sz="1300" u="none" cap="none" strike="noStrike">
                <a:solidFill>
                  <a:schemeClr val="dk2"/>
                </a:solidFill>
                <a:latin typeface="Nunito"/>
                <a:ea typeface="Nunito"/>
                <a:cs typeface="Nunito"/>
                <a:sym typeface="Nunito"/>
              </a:rPr>
              <a:t>A gearbox is a set of gears within a casing that increases torque while reducing speed from the motor. The selection of what gears go inside the gearbox is based on gear ratios. A gear ratio is the relationship between the numbers teeth on two meshed gears, and it's represented as a ratio. If a gear with a large circumference is turning one that is only half as big, the smaller gear will spin twice as fast as the larger one</a:t>
            </a:r>
          </a:p>
          <a:p>
            <a:pPr indent="0" lvl="0" marL="0" marR="0" rtl="0" algn="l">
              <a:lnSpc>
                <a:spcPct val="115000"/>
              </a:lnSpc>
              <a:spcBef>
                <a:spcPts val="1600"/>
              </a:spcBef>
              <a:spcAft>
                <a:spcPts val="0"/>
              </a:spcAft>
              <a:buClr>
                <a:schemeClr val="dk2"/>
              </a:buClr>
              <a:buSzPct val="25000"/>
              <a:buFont typeface="Nunito"/>
              <a:buNone/>
            </a:pPr>
            <a:r>
              <a:t/>
            </a:r>
            <a:endParaRPr b="0" i="0" sz="1300" u="none" cap="none" strike="noStrike">
              <a:solidFill>
                <a:schemeClr val="dk2"/>
              </a:solidFill>
              <a:latin typeface="Nunito"/>
              <a:ea typeface="Nunito"/>
              <a:cs typeface="Nunito"/>
              <a:sym typeface="Nunito"/>
            </a:endParaRPr>
          </a:p>
        </p:txBody>
      </p:sp>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